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8" r:id="rId5"/>
    <p:sldId id="259" r:id="rId6"/>
    <p:sldId id="268" r:id="rId7"/>
    <p:sldId id="265" r:id="rId8"/>
    <p:sldId id="264" r:id="rId9"/>
    <p:sldId id="261" r:id="rId10"/>
    <p:sldId id="256" r:id="rId11"/>
    <p:sldId id="266" r:id="rId12"/>
    <p:sldId id="267" r:id="rId13"/>
    <p:sldId id="257" r:id="rId14"/>
  </p:sldIdLst>
  <p:sldSz cx="9753600" cy="73152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 Bold" panose="020B0604020202020204" charset="0"/>
      <p:regular r:id="rId20"/>
    </p:embeddedFont>
    <p:embeddedFont>
      <p:font typeface="Libre Baskerville Bold" panose="020B0604020202020204" charset="0"/>
      <p:regular r:id="rId21"/>
    </p:embeddedFont>
    <p:embeddedFont>
      <p:font typeface="Libre Baskerville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F44"/>
    <a:srgbClr val="000000"/>
    <a:srgbClr val="E57F60"/>
    <a:srgbClr val="EBE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7EFDE-1AE5-4AF7-8A38-9310AC802A57}" v="18" dt="2021-07-23T15:39:21.474"/>
    <p1510:client id="{A9DB1471-5390-CDEC-6500-10347436D14F}" v="4" dt="2021-08-03T21:15:40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24" y="-1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Daniel" userId="S::jdaniel@missoulacounty.us::fd798fbc-e5af-44f1-ba42-24d379b12330" providerId="AD" clId="Web-{A9DB1471-5390-CDEC-6500-10347436D14F}"/>
    <pc:docChg chg="modSld">
      <pc:chgData name="Jenny Daniel" userId="S::jdaniel@missoulacounty.us::fd798fbc-e5af-44f1-ba42-24d379b12330" providerId="AD" clId="Web-{A9DB1471-5390-CDEC-6500-10347436D14F}" dt="2021-08-03T21:15:40.318" v="1" actId="20577"/>
      <pc:docMkLst>
        <pc:docMk/>
      </pc:docMkLst>
      <pc:sldChg chg="modSp">
        <pc:chgData name="Jenny Daniel" userId="S::jdaniel@missoulacounty.us::fd798fbc-e5af-44f1-ba42-24d379b12330" providerId="AD" clId="Web-{A9DB1471-5390-CDEC-6500-10347436D14F}" dt="2021-08-03T21:15:40.318" v="1" actId="20577"/>
        <pc:sldMkLst>
          <pc:docMk/>
          <pc:sldMk cId="2421552370" sldId="259"/>
        </pc:sldMkLst>
        <pc:spChg chg="mod">
          <ac:chgData name="Jenny Daniel" userId="S::jdaniel@missoulacounty.us::fd798fbc-e5af-44f1-ba42-24d379b12330" providerId="AD" clId="Web-{A9DB1471-5390-CDEC-6500-10347436D14F}" dt="2021-08-03T21:15:40.318" v="1" actId="20577"/>
          <ac:spMkLst>
            <pc:docMk/>
            <pc:sldMk cId="2421552370" sldId="259"/>
            <ac:spMk id="5" creationId="{4D7DDD3A-FB56-40E0-A6B9-D8287378F5A1}"/>
          </ac:spMkLst>
        </pc:spChg>
      </pc:sldChg>
    </pc:docChg>
  </pc:docChgLst>
  <pc:docChgLst>
    <pc:chgData name="Jenny Daniel" userId="fd798fbc-e5af-44f1-ba42-24d379b12330" providerId="ADAL" clId="{A277EFDE-1AE5-4AF7-8A38-9310AC802A57}"/>
    <pc:docChg chg="undo custSel addSld delSld modSld sldOrd">
      <pc:chgData name="Jenny Daniel" userId="fd798fbc-e5af-44f1-ba42-24d379b12330" providerId="ADAL" clId="{A277EFDE-1AE5-4AF7-8A38-9310AC802A57}" dt="2021-07-23T15:53:06.566" v="1829" actId="478"/>
      <pc:docMkLst>
        <pc:docMk/>
      </pc:docMkLst>
      <pc:sldChg chg="addSp delSp modSp mod ord">
        <pc:chgData name="Jenny Daniel" userId="fd798fbc-e5af-44f1-ba42-24d379b12330" providerId="ADAL" clId="{A277EFDE-1AE5-4AF7-8A38-9310AC802A57}" dt="2021-07-23T15:05:53.442" v="1031" actId="20577"/>
        <pc:sldMkLst>
          <pc:docMk/>
          <pc:sldMk cId="0" sldId="256"/>
        </pc:sldMkLst>
        <pc:spChg chg="mod">
          <ac:chgData name="Jenny Daniel" userId="fd798fbc-e5af-44f1-ba42-24d379b12330" providerId="ADAL" clId="{A277EFDE-1AE5-4AF7-8A38-9310AC802A57}" dt="2021-07-23T15:05:00.015" v="969" actId="1076"/>
          <ac:spMkLst>
            <pc:docMk/>
            <pc:sldMk cId="0" sldId="256"/>
            <ac:spMk id="3" creationId="{00000000-0000-0000-0000-000000000000}"/>
          </ac:spMkLst>
        </pc:spChg>
        <pc:spChg chg="mod topLvl">
          <ac:chgData name="Jenny Daniel" userId="fd798fbc-e5af-44f1-ba42-24d379b12330" providerId="ADAL" clId="{A277EFDE-1AE5-4AF7-8A38-9310AC802A57}" dt="2021-07-23T15:00:57.372" v="923" actId="164"/>
          <ac:spMkLst>
            <pc:docMk/>
            <pc:sldMk cId="0" sldId="256"/>
            <ac:spMk id="43" creationId="{00000000-0000-0000-0000-000000000000}"/>
          </ac:spMkLst>
        </pc:spChg>
        <pc:spChg chg="mod topLvl">
          <ac:chgData name="Jenny Daniel" userId="fd798fbc-e5af-44f1-ba42-24d379b12330" providerId="ADAL" clId="{A277EFDE-1AE5-4AF7-8A38-9310AC802A57}" dt="2021-07-23T15:00:57.372" v="923" actId="164"/>
          <ac:spMkLst>
            <pc:docMk/>
            <pc:sldMk cId="0" sldId="256"/>
            <ac:spMk id="45" creationId="{00000000-0000-0000-0000-000000000000}"/>
          </ac:spMkLst>
        </pc:spChg>
        <pc:spChg chg="del mod topLvl">
          <ac:chgData name="Jenny Daniel" userId="fd798fbc-e5af-44f1-ba42-24d379b12330" providerId="ADAL" clId="{A277EFDE-1AE5-4AF7-8A38-9310AC802A57}" dt="2021-07-23T15:00:46.780" v="919" actId="478"/>
          <ac:spMkLst>
            <pc:docMk/>
            <pc:sldMk cId="0" sldId="256"/>
            <ac:spMk id="83" creationId="{546968BB-D35B-48F3-99E5-65022BCA0173}"/>
          </ac:spMkLst>
        </pc:spChg>
        <pc:spChg chg="mod">
          <ac:chgData name="Jenny Daniel" userId="fd798fbc-e5af-44f1-ba42-24d379b12330" providerId="ADAL" clId="{A277EFDE-1AE5-4AF7-8A38-9310AC802A57}" dt="2021-07-23T15:00:20.058" v="902" actId="164"/>
          <ac:spMkLst>
            <pc:docMk/>
            <pc:sldMk cId="0" sldId="256"/>
            <ac:spMk id="84" creationId="{366856AD-2905-43A0-B047-599E33FD9350}"/>
          </ac:spMkLst>
        </pc:spChg>
        <pc:spChg chg="mod">
          <ac:chgData name="Jenny Daniel" userId="fd798fbc-e5af-44f1-ba42-24d379b12330" providerId="ADAL" clId="{A277EFDE-1AE5-4AF7-8A38-9310AC802A57}" dt="2021-07-22T22:29:50.458" v="235"/>
          <ac:spMkLst>
            <pc:docMk/>
            <pc:sldMk cId="0" sldId="256"/>
            <ac:spMk id="87" creationId="{FA445FC4-78AA-46F7-AEA8-412795FB4EF2}"/>
          </ac:spMkLst>
        </pc:spChg>
        <pc:spChg chg="add mod">
          <ac:chgData name="Jenny Daniel" userId="fd798fbc-e5af-44f1-ba42-24d379b12330" providerId="ADAL" clId="{A277EFDE-1AE5-4AF7-8A38-9310AC802A57}" dt="2021-07-23T15:05:23.843" v="1019" actId="313"/>
          <ac:spMkLst>
            <pc:docMk/>
            <pc:sldMk cId="0" sldId="256"/>
            <ac:spMk id="88" creationId="{1D02708D-371E-4B15-AC4F-ADAAA0C2DD28}"/>
          </ac:spMkLst>
        </pc:spChg>
        <pc:spChg chg="add mod">
          <ac:chgData name="Jenny Daniel" userId="fd798fbc-e5af-44f1-ba42-24d379b12330" providerId="ADAL" clId="{A277EFDE-1AE5-4AF7-8A38-9310AC802A57}" dt="2021-07-23T14:55:59.138" v="763" actId="404"/>
          <ac:spMkLst>
            <pc:docMk/>
            <pc:sldMk cId="0" sldId="256"/>
            <ac:spMk id="89" creationId="{5E20E72C-6AD9-4CB9-AC1A-AC997FADF65B}"/>
          </ac:spMkLst>
        </pc:spChg>
        <pc:spChg chg="mod">
          <ac:chgData name="Jenny Daniel" userId="fd798fbc-e5af-44f1-ba42-24d379b12330" providerId="ADAL" clId="{A277EFDE-1AE5-4AF7-8A38-9310AC802A57}" dt="2021-07-23T15:05:53.442" v="1031" actId="20577"/>
          <ac:spMkLst>
            <pc:docMk/>
            <pc:sldMk cId="0" sldId="256"/>
            <ac:spMk id="92" creationId="{0EA63CC2-12A0-4585-82A9-49DBD398AA93}"/>
          </ac:spMkLst>
        </pc:spChg>
        <pc:spChg chg="mod">
          <ac:chgData name="Jenny Daniel" userId="fd798fbc-e5af-44f1-ba42-24d379b12330" providerId="ADAL" clId="{A277EFDE-1AE5-4AF7-8A38-9310AC802A57}" dt="2021-07-23T15:05:38.348" v="1021"/>
          <ac:spMkLst>
            <pc:docMk/>
            <pc:sldMk cId="0" sldId="256"/>
            <ac:spMk id="93" creationId="{7A0B2F00-C557-4518-BB64-B79ABC4FAC73}"/>
          </ac:spMkLst>
        </pc:spChg>
        <pc:grpChg chg="add mod">
          <ac:chgData name="Jenny Daniel" userId="fd798fbc-e5af-44f1-ba42-24d379b12330" providerId="ADAL" clId="{A277EFDE-1AE5-4AF7-8A38-9310AC802A57}" dt="2021-07-23T15:05:32.988" v="1020" actId="1076"/>
          <ac:grpSpMkLst>
            <pc:docMk/>
            <pc:sldMk cId="0" sldId="256"/>
            <ac:grpSpMk id="4" creationId="{DBF70F13-4BCE-4A4F-B738-6CF4E146E83A}"/>
          </ac:grpSpMkLst>
        </pc:grpChg>
        <pc:grpChg chg="del">
          <ac:chgData name="Jenny Daniel" userId="fd798fbc-e5af-44f1-ba42-24d379b12330" providerId="ADAL" clId="{A277EFDE-1AE5-4AF7-8A38-9310AC802A57}" dt="2021-07-23T15:00:43.609" v="918" actId="165"/>
          <ac:grpSpMkLst>
            <pc:docMk/>
            <pc:sldMk cId="0" sldId="256"/>
            <ac:grpSpMk id="8" creationId="{30E9550B-A0F5-43FD-8A88-B8D29BC2F65C}"/>
          </ac:grpSpMkLst>
        </pc:grpChg>
        <pc:grpChg chg="add mod">
          <ac:chgData name="Jenny Daniel" userId="fd798fbc-e5af-44f1-ba42-24d379b12330" providerId="ADAL" clId="{A277EFDE-1AE5-4AF7-8A38-9310AC802A57}" dt="2021-07-23T15:00:57.372" v="923" actId="164"/>
          <ac:grpSpMkLst>
            <pc:docMk/>
            <pc:sldMk cId="0" sldId="256"/>
            <ac:grpSpMk id="42" creationId="{4989343D-7A82-4151-AB2E-556A80757E22}"/>
          </ac:grpSpMkLst>
        </pc:grpChg>
        <pc:grpChg chg="mod">
          <ac:chgData name="Jenny Daniel" userId="fd798fbc-e5af-44f1-ba42-24d379b12330" providerId="ADAL" clId="{A277EFDE-1AE5-4AF7-8A38-9310AC802A57}" dt="2021-07-23T15:00:20.058" v="902" actId="164"/>
          <ac:grpSpMkLst>
            <pc:docMk/>
            <pc:sldMk cId="0" sldId="256"/>
            <ac:grpSpMk id="56" creationId="{00000000-0000-0000-0000-000000000000}"/>
          </ac:grpSpMkLst>
        </pc:grpChg>
        <pc:grpChg chg="mod">
          <ac:chgData name="Jenny Daniel" userId="fd798fbc-e5af-44f1-ba42-24d379b12330" providerId="ADAL" clId="{A277EFDE-1AE5-4AF7-8A38-9310AC802A57}" dt="2021-07-23T15:01:04.621" v="924" actId="1076"/>
          <ac:grpSpMkLst>
            <pc:docMk/>
            <pc:sldMk cId="0" sldId="256"/>
            <ac:grpSpMk id="74" creationId="{00000000-0000-0000-0000-000000000000}"/>
          </ac:grpSpMkLst>
        </pc:grpChg>
        <pc:grpChg chg="add mod">
          <ac:chgData name="Jenny Daniel" userId="fd798fbc-e5af-44f1-ba42-24d379b12330" providerId="ADAL" clId="{A277EFDE-1AE5-4AF7-8A38-9310AC802A57}" dt="2021-07-22T22:29:53.664" v="236" actId="1076"/>
          <ac:grpSpMkLst>
            <pc:docMk/>
            <pc:sldMk cId="0" sldId="256"/>
            <ac:grpSpMk id="86" creationId="{9D696B93-EE0F-4EF6-A1F8-D8DD4931F35B}"/>
          </ac:grpSpMkLst>
        </pc:grpChg>
        <pc:grpChg chg="add mod">
          <ac:chgData name="Jenny Daniel" userId="fd798fbc-e5af-44f1-ba42-24d379b12330" providerId="ADAL" clId="{A277EFDE-1AE5-4AF7-8A38-9310AC802A57}" dt="2021-07-23T15:05:42.102" v="1022" actId="1076"/>
          <ac:grpSpMkLst>
            <pc:docMk/>
            <pc:sldMk cId="0" sldId="256"/>
            <ac:grpSpMk id="90" creationId="{6700A462-E2C9-4BF6-B172-69E5A7CFD8DB}"/>
          </ac:grpSpMkLst>
        </pc:grpChg>
        <pc:grpChg chg="mod">
          <ac:chgData name="Jenny Daniel" userId="fd798fbc-e5af-44f1-ba42-24d379b12330" providerId="ADAL" clId="{A277EFDE-1AE5-4AF7-8A38-9310AC802A57}" dt="2021-07-23T15:05:38.348" v="1021"/>
          <ac:grpSpMkLst>
            <pc:docMk/>
            <pc:sldMk cId="0" sldId="256"/>
            <ac:grpSpMk id="91" creationId="{A274B32D-137E-499F-A079-19DE55AE9949}"/>
          </ac:grpSpMkLst>
        </pc:grpChg>
      </pc:sldChg>
      <pc:sldChg chg="modSp mod">
        <pc:chgData name="Jenny Daniel" userId="fd798fbc-e5af-44f1-ba42-24d379b12330" providerId="ADAL" clId="{A277EFDE-1AE5-4AF7-8A38-9310AC802A57}" dt="2021-07-23T15:35:31.893" v="1685" actId="20577"/>
        <pc:sldMkLst>
          <pc:docMk/>
          <pc:sldMk cId="0" sldId="257"/>
        </pc:sldMkLst>
        <pc:spChg chg="mod">
          <ac:chgData name="Jenny Daniel" userId="fd798fbc-e5af-44f1-ba42-24d379b12330" providerId="ADAL" clId="{A277EFDE-1AE5-4AF7-8A38-9310AC802A57}" dt="2021-07-23T15:35:31.893" v="1685" actId="20577"/>
          <ac:spMkLst>
            <pc:docMk/>
            <pc:sldMk cId="0" sldId="257"/>
            <ac:spMk id="19" creationId="{DD803F14-50B7-4C6B-929B-8631889C76EA}"/>
          </ac:spMkLst>
        </pc:spChg>
        <pc:spChg chg="mod">
          <ac:chgData name="Jenny Daniel" userId="fd798fbc-e5af-44f1-ba42-24d379b12330" providerId="ADAL" clId="{A277EFDE-1AE5-4AF7-8A38-9310AC802A57}" dt="2021-07-23T15:19:16.111" v="1457" actId="20577"/>
          <ac:spMkLst>
            <pc:docMk/>
            <pc:sldMk cId="0" sldId="257"/>
            <ac:spMk id="21" creationId="{61CA688D-BB74-4B95-9D6C-08E8A62749D2}"/>
          </ac:spMkLst>
        </pc:spChg>
      </pc:sldChg>
      <pc:sldChg chg="modSp mod">
        <pc:chgData name="Jenny Daniel" userId="fd798fbc-e5af-44f1-ba42-24d379b12330" providerId="ADAL" clId="{A277EFDE-1AE5-4AF7-8A38-9310AC802A57}" dt="2021-07-23T15:34:14.812" v="1654" actId="20577"/>
        <pc:sldMkLst>
          <pc:docMk/>
          <pc:sldMk cId="3579810869" sldId="258"/>
        </pc:sldMkLst>
        <pc:spChg chg="mod">
          <ac:chgData name="Jenny Daniel" userId="fd798fbc-e5af-44f1-ba42-24d379b12330" providerId="ADAL" clId="{A277EFDE-1AE5-4AF7-8A38-9310AC802A57}" dt="2021-07-23T15:34:14.812" v="1654" actId="20577"/>
          <ac:spMkLst>
            <pc:docMk/>
            <pc:sldMk cId="3579810869" sldId="258"/>
            <ac:spMk id="2" creationId="{54AEA800-9C90-42C1-9800-B48B6DB77166}"/>
          </ac:spMkLst>
        </pc:spChg>
        <pc:spChg chg="mod">
          <ac:chgData name="Jenny Daniel" userId="fd798fbc-e5af-44f1-ba42-24d379b12330" providerId="ADAL" clId="{A277EFDE-1AE5-4AF7-8A38-9310AC802A57}" dt="2021-07-23T15:23:43.085" v="1487" actId="20577"/>
          <ac:spMkLst>
            <pc:docMk/>
            <pc:sldMk cId="3579810869" sldId="258"/>
            <ac:spMk id="3" creationId="{73E2344E-9E41-4C39-961A-405223BD581C}"/>
          </ac:spMkLst>
        </pc:spChg>
      </pc:sldChg>
      <pc:sldChg chg="addSp modSp mod">
        <pc:chgData name="Jenny Daniel" userId="fd798fbc-e5af-44f1-ba42-24d379b12330" providerId="ADAL" clId="{A277EFDE-1AE5-4AF7-8A38-9310AC802A57}" dt="2021-07-22T22:41:22.054" v="328" actId="20577"/>
        <pc:sldMkLst>
          <pc:docMk/>
          <pc:sldMk cId="2421552370" sldId="259"/>
        </pc:sldMkLst>
        <pc:spChg chg="mod">
          <ac:chgData name="Jenny Daniel" userId="fd798fbc-e5af-44f1-ba42-24d379b12330" providerId="ADAL" clId="{A277EFDE-1AE5-4AF7-8A38-9310AC802A57}" dt="2021-07-22T20:47:46.980" v="47" actId="1076"/>
          <ac:spMkLst>
            <pc:docMk/>
            <pc:sldMk cId="2421552370" sldId="259"/>
            <ac:spMk id="2" creationId="{CE9159B9-FD9C-40A5-8D00-45D73D54ACE2}"/>
          </ac:spMkLst>
        </pc:spChg>
        <pc:spChg chg="mod">
          <ac:chgData name="Jenny Daniel" userId="fd798fbc-e5af-44f1-ba42-24d379b12330" providerId="ADAL" clId="{A277EFDE-1AE5-4AF7-8A38-9310AC802A57}" dt="2021-07-22T20:45:28.191" v="31" actId="20577"/>
          <ac:spMkLst>
            <pc:docMk/>
            <pc:sldMk cId="2421552370" sldId="259"/>
            <ac:spMk id="3" creationId="{AF22380C-1BBA-4700-BC28-F574DB6C1D03}"/>
          </ac:spMkLst>
        </pc:spChg>
        <pc:spChg chg="mod">
          <ac:chgData name="Jenny Daniel" userId="fd798fbc-e5af-44f1-ba42-24d379b12330" providerId="ADAL" clId="{A277EFDE-1AE5-4AF7-8A38-9310AC802A57}" dt="2021-07-22T22:41:22.054" v="328" actId="20577"/>
          <ac:spMkLst>
            <pc:docMk/>
            <pc:sldMk cId="2421552370" sldId="259"/>
            <ac:spMk id="5" creationId="{4D7DDD3A-FB56-40E0-A6B9-D8287378F5A1}"/>
          </ac:spMkLst>
        </pc:spChg>
        <pc:spChg chg="mod">
          <ac:chgData name="Jenny Daniel" userId="fd798fbc-e5af-44f1-ba42-24d379b12330" providerId="ADAL" clId="{A277EFDE-1AE5-4AF7-8A38-9310AC802A57}" dt="2021-07-22T20:47:30.520" v="45" actId="1038"/>
          <ac:spMkLst>
            <pc:docMk/>
            <pc:sldMk cId="2421552370" sldId="259"/>
            <ac:spMk id="6" creationId="{68C34CAD-8E6C-4BAA-A572-2EF65BA198B1}"/>
          </ac:spMkLst>
        </pc:spChg>
        <pc:picChg chg="add mod">
          <ac:chgData name="Jenny Daniel" userId="fd798fbc-e5af-44f1-ba42-24d379b12330" providerId="ADAL" clId="{A277EFDE-1AE5-4AF7-8A38-9310AC802A57}" dt="2021-07-22T20:47:36.569" v="46" actId="1076"/>
          <ac:picMkLst>
            <pc:docMk/>
            <pc:sldMk cId="2421552370" sldId="259"/>
            <ac:picMk id="9" creationId="{21094640-6CA5-4210-A0DD-BE8C57D2F14D}"/>
          </ac:picMkLst>
        </pc:picChg>
        <pc:picChg chg="add mod">
          <ac:chgData name="Jenny Daniel" userId="fd798fbc-e5af-44f1-ba42-24d379b12330" providerId="ADAL" clId="{A277EFDE-1AE5-4AF7-8A38-9310AC802A57}" dt="2021-07-22T20:48:24.839" v="51" actId="207"/>
          <ac:picMkLst>
            <pc:docMk/>
            <pc:sldMk cId="2421552370" sldId="259"/>
            <ac:picMk id="10" creationId="{03BF2D7D-FE03-444D-ABD6-1D03D4D88358}"/>
          </ac:picMkLst>
        </pc:picChg>
      </pc:sldChg>
      <pc:sldChg chg="addSp modSp mod">
        <pc:chgData name="Jenny Daniel" userId="fd798fbc-e5af-44f1-ba42-24d379b12330" providerId="ADAL" clId="{A277EFDE-1AE5-4AF7-8A38-9310AC802A57}" dt="2021-07-23T15:33:47.709" v="1633" actId="1076"/>
        <pc:sldMkLst>
          <pc:docMk/>
          <pc:sldMk cId="1988710621" sldId="261"/>
        </pc:sldMkLst>
        <pc:spChg chg="mod">
          <ac:chgData name="Jenny Daniel" userId="fd798fbc-e5af-44f1-ba42-24d379b12330" providerId="ADAL" clId="{A277EFDE-1AE5-4AF7-8A38-9310AC802A57}" dt="2021-07-23T15:33:32.735" v="1631" actId="27636"/>
          <ac:spMkLst>
            <pc:docMk/>
            <pc:sldMk cId="1988710621" sldId="261"/>
            <ac:spMk id="2" creationId="{73DF0623-D935-4525-9D6A-3FF58E491A92}"/>
          </ac:spMkLst>
        </pc:spChg>
        <pc:picChg chg="add mod">
          <ac:chgData name="Jenny Daniel" userId="fd798fbc-e5af-44f1-ba42-24d379b12330" providerId="ADAL" clId="{A277EFDE-1AE5-4AF7-8A38-9310AC802A57}" dt="2021-07-23T15:33:47.709" v="1633" actId="1076"/>
          <ac:picMkLst>
            <pc:docMk/>
            <pc:sldMk cId="1988710621" sldId="261"/>
            <ac:picMk id="5" creationId="{0CAD3498-24BF-4654-A988-0DECAD983B99}"/>
          </ac:picMkLst>
        </pc:picChg>
      </pc:sldChg>
      <pc:sldChg chg="addSp delSp modSp mod">
        <pc:chgData name="Jenny Daniel" userId="fd798fbc-e5af-44f1-ba42-24d379b12330" providerId="ADAL" clId="{A277EFDE-1AE5-4AF7-8A38-9310AC802A57}" dt="2021-07-23T15:30:18.512" v="1610" actId="1076"/>
        <pc:sldMkLst>
          <pc:docMk/>
          <pc:sldMk cId="1196558150" sldId="264"/>
        </pc:sldMkLst>
        <pc:spChg chg="add mod">
          <ac:chgData name="Jenny Daniel" userId="fd798fbc-e5af-44f1-ba42-24d379b12330" providerId="ADAL" clId="{A277EFDE-1AE5-4AF7-8A38-9310AC802A57}" dt="2021-07-23T15:28:06.098" v="1529" actId="14100"/>
          <ac:spMkLst>
            <pc:docMk/>
            <pc:sldMk cId="1196558150" sldId="264"/>
            <ac:spMk id="2" creationId="{7672E5FE-5343-4FCE-9DA4-EB0B43983600}"/>
          </ac:spMkLst>
        </pc:spChg>
        <pc:spChg chg="add del mod">
          <ac:chgData name="Jenny Daniel" userId="fd798fbc-e5af-44f1-ba42-24d379b12330" providerId="ADAL" clId="{A277EFDE-1AE5-4AF7-8A38-9310AC802A57}" dt="2021-07-23T15:26:55.496" v="1521" actId="478"/>
          <ac:spMkLst>
            <pc:docMk/>
            <pc:sldMk cId="1196558150" sldId="264"/>
            <ac:spMk id="4" creationId="{2F56EBCB-2E3A-4017-A844-379F7599EB7F}"/>
          </ac:spMkLst>
        </pc:spChg>
        <pc:spChg chg="add del mod">
          <ac:chgData name="Jenny Daniel" userId="fd798fbc-e5af-44f1-ba42-24d379b12330" providerId="ADAL" clId="{A277EFDE-1AE5-4AF7-8A38-9310AC802A57}" dt="2021-07-23T15:27:10.601" v="1523" actId="478"/>
          <ac:spMkLst>
            <pc:docMk/>
            <pc:sldMk cId="1196558150" sldId="264"/>
            <ac:spMk id="6" creationId="{C611D43B-BF94-4441-8DAA-629062FFB611}"/>
          </ac:spMkLst>
        </pc:spChg>
        <pc:spChg chg="add mod">
          <ac:chgData name="Jenny Daniel" userId="fd798fbc-e5af-44f1-ba42-24d379b12330" providerId="ADAL" clId="{A277EFDE-1AE5-4AF7-8A38-9310AC802A57}" dt="2021-07-23T15:27:57.828" v="1527" actId="2085"/>
          <ac:spMkLst>
            <pc:docMk/>
            <pc:sldMk cId="1196558150" sldId="264"/>
            <ac:spMk id="7" creationId="{069523A2-114D-42C3-8F30-B4DF91E7FDF6}"/>
          </ac:spMkLst>
        </pc:spChg>
        <pc:spChg chg="mod">
          <ac:chgData name="Jenny Daniel" userId="fd798fbc-e5af-44f1-ba42-24d379b12330" providerId="ADAL" clId="{A277EFDE-1AE5-4AF7-8A38-9310AC802A57}" dt="2021-07-23T15:29:37.638" v="1592" actId="5793"/>
          <ac:spMkLst>
            <pc:docMk/>
            <pc:sldMk cId="1196558150" sldId="264"/>
            <ac:spMk id="17" creationId="{872AA60C-40B6-43D8-AEC7-FCC136F21C1B}"/>
          </ac:spMkLst>
        </pc:spChg>
        <pc:spChg chg="del">
          <ac:chgData name="Jenny Daniel" userId="fd798fbc-e5af-44f1-ba42-24d379b12330" providerId="ADAL" clId="{A277EFDE-1AE5-4AF7-8A38-9310AC802A57}" dt="2021-07-23T15:26:52.632" v="1520" actId="478"/>
          <ac:spMkLst>
            <pc:docMk/>
            <pc:sldMk cId="1196558150" sldId="264"/>
            <ac:spMk id="18" creationId="{2D460B91-7431-4C14-8DC3-9DC67E1DE3A6}"/>
          </ac:spMkLst>
        </pc:spChg>
        <pc:spChg chg="mod">
          <ac:chgData name="Jenny Daniel" userId="fd798fbc-e5af-44f1-ba42-24d379b12330" providerId="ADAL" clId="{A277EFDE-1AE5-4AF7-8A38-9310AC802A57}" dt="2021-07-23T15:30:18.512" v="1610" actId="1076"/>
          <ac:spMkLst>
            <pc:docMk/>
            <pc:sldMk cId="1196558150" sldId="264"/>
            <ac:spMk id="19" creationId="{DD803F14-50B7-4C6B-929B-8631889C76EA}"/>
          </ac:spMkLst>
        </pc:spChg>
        <pc:spChg chg="del">
          <ac:chgData name="Jenny Daniel" userId="fd798fbc-e5af-44f1-ba42-24d379b12330" providerId="ADAL" clId="{A277EFDE-1AE5-4AF7-8A38-9310AC802A57}" dt="2021-07-23T15:27:08.123" v="1522" actId="478"/>
          <ac:spMkLst>
            <pc:docMk/>
            <pc:sldMk cId="1196558150" sldId="264"/>
            <ac:spMk id="20" creationId="{63E9D9AD-6612-46C2-BD72-1D0A98C52C9F}"/>
          </ac:spMkLst>
        </pc:spChg>
      </pc:sldChg>
      <pc:sldChg chg="addSp modSp mod">
        <pc:chgData name="Jenny Daniel" userId="fd798fbc-e5af-44f1-ba42-24d379b12330" providerId="ADAL" clId="{A277EFDE-1AE5-4AF7-8A38-9310AC802A57}" dt="2021-07-23T15:33:01.481" v="1620" actId="1076"/>
        <pc:sldMkLst>
          <pc:docMk/>
          <pc:sldMk cId="3728804031" sldId="265"/>
        </pc:sldMkLst>
        <pc:spChg chg="mod">
          <ac:chgData name="Jenny Daniel" userId="fd798fbc-e5af-44f1-ba42-24d379b12330" providerId="ADAL" clId="{A277EFDE-1AE5-4AF7-8A38-9310AC802A57}" dt="2021-07-23T15:30:37.948" v="1616" actId="404"/>
          <ac:spMkLst>
            <pc:docMk/>
            <pc:sldMk cId="3728804031" sldId="265"/>
            <ac:spMk id="17" creationId="{872AA60C-40B6-43D8-AEC7-FCC136F21C1B}"/>
          </ac:spMkLst>
        </pc:spChg>
        <pc:spChg chg="mod">
          <ac:chgData name="Jenny Daniel" userId="fd798fbc-e5af-44f1-ba42-24d379b12330" providerId="ADAL" clId="{A277EFDE-1AE5-4AF7-8A38-9310AC802A57}" dt="2021-07-23T15:32:45.678" v="1618" actId="1076"/>
          <ac:spMkLst>
            <pc:docMk/>
            <pc:sldMk cId="3728804031" sldId="265"/>
            <ac:spMk id="18" creationId="{2D460B91-7431-4C14-8DC3-9DC67E1DE3A6}"/>
          </ac:spMkLst>
        </pc:spChg>
        <pc:spChg chg="mod">
          <ac:chgData name="Jenny Daniel" userId="fd798fbc-e5af-44f1-ba42-24d379b12330" providerId="ADAL" clId="{A277EFDE-1AE5-4AF7-8A38-9310AC802A57}" dt="2021-07-23T15:30:47.987" v="1617" actId="20577"/>
          <ac:spMkLst>
            <pc:docMk/>
            <pc:sldMk cId="3728804031" sldId="265"/>
            <ac:spMk id="19" creationId="{DD803F14-50B7-4C6B-929B-8631889C76EA}"/>
          </ac:spMkLst>
        </pc:spChg>
        <pc:picChg chg="add mod">
          <ac:chgData name="Jenny Daniel" userId="fd798fbc-e5af-44f1-ba42-24d379b12330" providerId="ADAL" clId="{A277EFDE-1AE5-4AF7-8A38-9310AC802A57}" dt="2021-07-23T15:33:01.481" v="1620" actId="1076"/>
          <ac:picMkLst>
            <pc:docMk/>
            <pc:sldMk cId="3728804031" sldId="265"/>
            <ac:picMk id="5" creationId="{77293914-6B1C-4142-ADA8-83685F1263B4}"/>
          </ac:picMkLst>
        </pc:picChg>
      </pc:sldChg>
      <pc:sldChg chg="addSp modSp mod ord">
        <pc:chgData name="Jenny Daniel" userId="fd798fbc-e5af-44f1-ba42-24d379b12330" providerId="ADAL" clId="{A277EFDE-1AE5-4AF7-8A38-9310AC802A57}" dt="2021-07-23T15:22:27.121" v="1459"/>
        <pc:sldMkLst>
          <pc:docMk/>
          <pc:sldMk cId="1690435353" sldId="266"/>
        </pc:sldMkLst>
        <pc:spChg chg="mod">
          <ac:chgData name="Jenny Daniel" userId="fd798fbc-e5af-44f1-ba42-24d379b12330" providerId="ADAL" clId="{A277EFDE-1AE5-4AF7-8A38-9310AC802A57}" dt="2021-07-23T14:56:15.747" v="769" actId="1076"/>
          <ac:spMkLst>
            <pc:docMk/>
            <pc:sldMk cId="1690435353" sldId="266"/>
            <ac:spMk id="3" creationId="{00000000-0000-0000-0000-000000000000}"/>
          </ac:spMkLst>
        </pc:spChg>
        <pc:spChg chg="mod">
          <ac:chgData name="Jenny Daniel" userId="fd798fbc-e5af-44f1-ba42-24d379b12330" providerId="ADAL" clId="{A277EFDE-1AE5-4AF7-8A38-9310AC802A57}" dt="2021-07-23T14:59:55.351" v="896" actId="1037"/>
          <ac:spMkLst>
            <pc:docMk/>
            <pc:sldMk cId="1690435353" sldId="266"/>
            <ac:spMk id="17" creationId="{00000000-0000-0000-0000-000000000000}"/>
          </ac:spMkLst>
        </pc:spChg>
        <pc:spChg chg="mod">
          <ac:chgData name="Jenny Daniel" userId="fd798fbc-e5af-44f1-ba42-24d379b12330" providerId="ADAL" clId="{A277EFDE-1AE5-4AF7-8A38-9310AC802A57}" dt="2021-07-23T14:59:03.549" v="880" actId="113"/>
          <ac:spMkLst>
            <pc:docMk/>
            <pc:sldMk cId="1690435353" sldId="266"/>
            <ac:spMk id="22" creationId="{00000000-0000-0000-0000-000000000000}"/>
          </ac:spMkLst>
        </pc:spChg>
        <pc:spChg chg="add mod">
          <ac:chgData name="Jenny Daniel" userId="fd798fbc-e5af-44f1-ba42-24d379b12330" providerId="ADAL" clId="{A277EFDE-1AE5-4AF7-8A38-9310AC802A57}" dt="2021-07-23T14:56:45.059" v="779" actId="1035"/>
          <ac:spMkLst>
            <pc:docMk/>
            <pc:sldMk cId="1690435353" sldId="266"/>
            <ac:spMk id="30" creationId="{104BC7DE-3D2F-459C-8D1F-B113F7814950}"/>
          </ac:spMkLst>
        </pc:spChg>
        <pc:spChg chg="mod">
          <ac:chgData name="Jenny Daniel" userId="fd798fbc-e5af-44f1-ba42-24d379b12330" providerId="ADAL" clId="{A277EFDE-1AE5-4AF7-8A38-9310AC802A57}" dt="2021-07-22T20:51:31.385" v="61" actId="1036"/>
          <ac:spMkLst>
            <pc:docMk/>
            <pc:sldMk cId="1690435353" sldId="266"/>
            <ac:spMk id="42" creationId="{A74D6347-8AD7-4B76-8813-51B4DE6E6570}"/>
          </ac:spMkLst>
        </pc:spChg>
        <pc:spChg chg="add mod">
          <ac:chgData name="Jenny Daniel" userId="fd798fbc-e5af-44f1-ba42-24d379b12330" providerId="ADAL" clId="{A277EFDE-1AE5-4AF7-8A38-9310AC802A57}" dt="2021-07-23T14:58:14.093" v="832" actId="404"/>
          <ac:spMkLst>
            <pc:docMk/>
            <pc:sldMk cId="1690435353" sldId="266"/>
            <ac:spMk id="44" creationId="{680D38DF-60E4-4C89-92BC-3F4888EFB770}"/>
          </ac:spMkLst>
        </pc:spChg>
        <pc:spChg chg="mod">
          <ac:chgData name="Jenny Daniel" userId="fd798fbc-e5af-44f1-ba42-24d379b12330" providerId="ADAL" clId="{A277EFDE-1AE5-4AF7-8A38-9310AC802A57}" dt="2021-07-23T15:00:00.593" v="900" actId="1037"/>
          <ac:spMkLst>
            <pc:docMk/>
            <pc:sldMk cId="1690435353" sldId="266"/>
            <ac:spMk id="92" creationId="{B99F0D80-AD31-4FB7-8208-041664C9F317}"/>
          </ac:spMkLst>
        </pc:spChg>
        <pc:spChg chg="mod">
          <ac:chgData name="Jenny Daniel" userId="fd798fbc-e5af-44f1-ba42-24d379b12330" providerId="ADAL" clId="{A277EFDE-1AE5-4AF7-8A38-9310AC802A57}" dt="2021-07-23T14:59:51.249" v="891" actId="1076"/>
          <ac:spMkLst>
            <pc:docMk/>
            <pc:sldMk cId="1690435353" sldId="266"/>
            <ac:spMk id="93" creationId="{5A93AD1F-90E3-4410-BF66-F641EDD94B6C}"/>
          </ac:spMkLst>
        </pc:spChg>
        <pc:spChg chg="mod">
          <ac:chgData name="Jenny Daniel" userId="fd798fbc-e5af-44f1-ba42-24d379b12330" providerId="ADAL" clId="{A277EFDE-1AE5-4AF7-8A38-9310AC802A57}" dt="2021-07-23T14:58:32.998" v="854" actId="1035"/>
          <ac:spMkLst>
            <pc:docMk/>
            <pc:sldMk cId="1690435353" sldId="266"/>
            <ac:spMk id="94" creationId="{9E643163-E8DB-4FFD-9988-3711FC5797AC}"/>
          </ac:spMkLst>
        </pc:spChg>
        <pc:grpChg chg="mod">
          <ac:chgData name="Jenny Daniel" userId="fd798fbc-e5af-44f1-ba42-24d379b12330" providerId="ADAL" clId="{A277EFDE-1AE5-4AF7-8A38-9310AC802A57}" dt="2021-07-23T14:57:02.610" v="799" actId="1036"/>
          <ac:grpSpMkLst>
            <pc:docMk/>
            <pc:sldMk cId="1690435353" sldId="266"/>
            <ac:grpSpMk id="5" creationId="{00000000-0000-0000-0000-000000000000}"/>
          </ac:grpSpMkLst>
        </pc:grpChg>
        <pc:grpChg chg="mod">
          <ac:chgData name="Jenny Daniel" userId="fd798fbc-e5af-44f1-ba42-24d379b12330" providerId="ADAL" clId="{A277EFDE-1AE5-4AF7-8A38-9310AC802A57}" dt="2021-07-23T14:59:33.266" v="890" actId="1076"/>
          <ac:grpSpMkLst>
            <pc:docMk/>
            <pc:sldMk cId="1690435353" sldId="266"/>
            <ac:grpSpMk id="13" creationId="{00000000-0000-0000-0000-000000000000}"/>
          </ac:grpSpMkLst>
        </pc:grpChg>
        <pc:grpChg chg="mod">
          <ac:chgData name="Jenny Daniel" userId="fd798fbc-e5af-44f1-ba42-24d379b12330" providerId="ADAL" clId="{A277EFDE-1AE5-4AF7-8A38-9310AC802A57}" dt="2021-07-23T14:56:52.070" v="785" actId="1038"/>
          <ac:grpSpMkLst>
            <pc:docMk/>
            <pc:sldMk cId="1690435353" sldId="266"/>
            <ac:grpSpMk id="86" creationId="{C541643F-6457-4543-A938-F54FD1C61C2E}"/>
          </ac:grpSpMkLst>
        </pc:grpChg>
        <pc:grpChg chg="mod">
          <ac:chgData name="Jenny Daniel" userId="fd798fbc-e5af-44f1-ba42-24d379b12330" providerId="ADAL" clId="{A277EFDE-1AE5-4AF7-8A38-9310AC802A57}" dt="2021-07-23T14:59:24.906" v="889" actId="1037"/>
          <ac:grpSpMkLst>
            <pc:docMk/>
            <pc:sldMk cId="1690435353" sldId="266"/>
            <ac:grpSpMk id="88" creationId="{8F34D604-4238-44E8-A162-3197B1210C80}"/>
          </ac:grpSpMkLst>
        </pc:grpChg>
      </pc:sldChg>
      <pc:sldChg chg="addSp delSp modSp add mod ord">
        <pc:chgData name="Jenny Daniel" userId="fd798fbc-e5af-44f1-ba42-24d379b12330" providerId="ADAL" clId="{A277EFDE-1AE5-4AF7-8A38-9310AC802A57}" dt="2021-07-23T15:53:06.566" v="1829" actId="478"/>
        <pc:sldMkLst>
          <pc:docMk/>
          <pc:sldMk cId="3888396214" sldId="267"/>
        </pc:sldMkLst>
        <pc:spChg chg="add del mod">
          <ac:chgData name="Jenny Daniel" userId="fd798fbc-e5af-44f1-ba42-24d379b12330" providerId="ADAL" clId="{A277EFDE-1AE5-4AF7-8A38-9310AC802A57}" dt="2021-07-23T04:17:47.632" v="339"/>
          <ac:spMkLst>
            <pc:docMk/>
            <pc:sldMk cId="3888396214" sldId="267"/>
            <ac:spMk id="3" creationId="{A048D400-D868-49EB-8BDD-160219410557}"/>
          </ac:spMkLst>
        </pc:spChg>
        <pc:spChg chg="add del mod">
          <ac:chgData name="Jenny Daniel" userId="fd798fbc-e5af-44f1-ba42-24d379b12330" providerId="ADAL" clId="{A277EFDE-1AE5-4AF7-8A38-9310AC802A57}" dt="2021-07-23T04:18:11.012" v="343" actId="478"/>
          <ac:spMkLst>
            <pc:docMk/>
            <pc:sldMk cId="3888396214" sldId="267"/>
            <ac:spMk id="6" creationId="{0DF33E25-762D-4E46-9FB0-FF391820B07B}"/>
          </ac:spMkLst>
        </pc:spChg>
        <pc:spChg chg="add mod">
          <ac:chgData name="Jenny Daniel" userId="fd798fbc-e5af-44f1-ba42-24d379b12330" providerId="ADAL" clId="{A277EFDE-1AE5-4AF7-8A38-9310AC802A57}" dt="2021-07-23T04:19:46.663" v="437" actId="1076"/>
          <ac:spMkLst>
            <pc:docMk/>
            <pc:sldMk cId="3888396214" sldId="267"/>
            <ac:spMk id="8" creationId="{0488A715-75F5-4714-BDEA-D723E7043AC1}"/>
          </ac:spMkLst>
        </pc:spChg>
        <pc:spChg chg="add mod">
          <ac:chgData name="Jenny Daniel" userId="fd798fbc-e5af-44f1-ba42-24d379b12330" providerId="ADAL" clId="{A277EFDE-1AE5-4AF7-8A38-9310AC802A57}" dt="2021-07-23T15:45:51.941" v="1757" actId="404"/>
          <ac:spMkLst>
            <pc:docMk/>
            <pc:sldMk cId="3888396214" sldId="267"/>
            <ac:spMk id="10" creationId="{0A7B4857-6754-43DC-8D2F-37F0980B8C61}"/>
          </ac:spMkLst>
        </pc:spChg>
        <pc:spChg chg="add mod">
          <ac:chgData name="Jenny Daniel" userId="fd798fbc-e5af-44f1-ba42-24d379b12330" providerId="ADAL" clId="{A277EFDE-1AE5-4AF7-8A38-9310AC802A57}" dt="2021-07-23T15:45:29.215" v="1754" actId="14100"/>
          <ac:spMkLst>
            <pc:docMk/>
            <pc:sldMk cId="3888396214" sldId="267"/>
            <ac:spMk id="11" creationId="{58B216A1-0191-44AC-85B0-179FF55868D7}"/>
          </ac:spMkLst>
        </pc:spChg>
        <pc:spChg chg="add mod">
          <ac:chgData name="Jenny Daniel" userId="fd798fbc-e5af-44f1-ba42-24d379b12330" providerId="ADAL" clId="{A277EFDE-1AE5-4AF7-8A38-9310AC802A57}" dt="2021-07-23T15:52:24.791" v="1824" actId="1076"/>
          <ac:spMkLst>
            <pc:docMk/>
            <pc:sldMk cId="3888396214" sldId="267"/>
            <ac:spMk id="12" creationId="{A695E930-D8BD-42B6-87CA-0E88BBF765F7}"/>
          </ac:spMkLst>
        </pc:spChg>
        <pc:spChg chg="add mod">
          <ac:chgData name="Jenny Daniel" userId="fd798fbc-e5af-44f1-ba42-24d379b12330" providerId="ADAL" clId="{A277EFDE-1AE5-4AF7-8A38-9310AC802A57}" dt="2021-07-23T15:49:24.060" v="1803" actId="1036"/>
          <ac:spMkLst>
            <pc:docMk/>
            <pc:sldMk cId="3888396214" sldId="267"/>
            <ac:spMk id="13" creationId="{42E8F96A-A8FF-423D-9A3A-6599499E9379}"/>
          </ac:spMkLst>
        </pc:spChg>
        <pc:spChg chg="add del mod">
          <ac:chgData name="Jenny Daniel" userId="fd798fbc-e5af-44f1-ba42-24d379b12330" providerId="ADAL" clId="{A277EFDE-1AE5-4AF7-8A38-9310AC802A57}" dt="2021-07-23T15:53:06.566" v="1829" actId="478"/>
          <ac:spMkLst>
            <pc:docMk/>
            <pc:sldMk cId="3888396214" sldId="267"/>
            <ac:spMk id="14" creationId="{0CA7A7F6-DE99-4C66-8824-4D232D89CF65}"/>
          </ac:spMkLst>
        </pc:spChg>
        <pc:spChg chg="add mod">
          <ac:chgData name="Jenny Daniel" userId="fd798fbc-e5af-44f1-ba42-24d379b12330" providerId="ADAL" clId="{A277EFDE-1AE5-4AF7-8A38-9310AC802A57}" dt="2021-07-23T15:51:30.521" v="1823" actId="20577"/>
          <ac:spMkLst>
            <pc:docMk/>
            <pc:sldMk cId="3888396214" sldId="267"/>
            <ac:spMk id="16" creationId="{6C520664-D3AF-43D6-A976-A3DDE7A9D089}"/>
          </ac:spMkLst>
        </pc:spChg>
        <pc:spChg chg="mod">
          <ac:chgData name="Jenny Daniel" userId="fd798fbc-e5af-44f1-ba42-24d379b12330" providerId="ADAL" clId="{A277EFDE-1AE5-4AF7-8A38-9310AC802A57}" dt="2021-07-23T14:55:05.844" v="756" actId="14100"/>
          <ac:spMkLst>
            <pc:docMk/>
            <pc:sldMk cId="3888396214" sldId="267"/>
            <ac:spMk id="17" creationId="{872AA60C-40B6-43D8-AEC7-FCC136F21C1B}"/>
          </ac:spMkLst>
        </pc:spChg>
        <pc:spChg chg="del mod">
          <ac:chgData name="Jenny Daniel" userId="fd798fbc-e5af-44f1-ba42-24d379b12330" providerId="ADAL" clId="{A277EFDE-1AE5-4AF7-8A38-9310AC802A57}" dt="2021-07-23T04:18:05.947" v="342" actId="478"/>
          <ac:spMkLst>
            <pc:docMk/>
            <pc:sldMk cId="3888396214" sldId="267"/>
            <ac:spMk id="18" creationId="{2D460B91-7431-4C14-8DC3-9DC67E1DE3A6}"/>
          </ac:spMkLst>
        </pc:spChg>
        <pc:spChg chg="del mod">
          <ac:chgData name="Jenny Daniel" userId="fd798fbc-e5af-44f1-ba42-24d379b12330" providerId="ADAL" clId="{A277EFDE-1AE5-4AF7-8A38-9310AC802A57}" dt="2021-07-23T04:18:21.878" v="345" actId="478"/>
          <ac:spMkLst>
            <pc:docMk/>
            <pc:sldMk cId="3888396214" sldId="267"/>
            <ac:spMk id="19" creationId="{DD803F14-50B7-4C6B-929B-8631889C76EA}"/>
          </ac:spMkLst>
        </pc:spChg>
        <pc:spChg chg="del mod">
          <ac:chgData name="Jenny Daniel" userId="fd798fbc-e5af-44f1-ba42-24d379b12330" providerId="ADAL" clId="{A277EFDE-1AE5-4AF7-8A38-9310AC802A57}" dt="2021-07-23T04:19:06.943" v="382" actId="478"/>
          <ac:spMkLst>
            <pc:docMk/>
            <pc:sldMk cId="3888396214" sldId="267"/>
            <ac:spMk id="20" creationId="{63E9D9AD-6612-46C2-BD72-1D0A98C52C9F}"/>
          </ac:spMkLst>
        </pc:spChg>
        <pc:spChg chg="del mod">
          <ac:chgData name="Jenny Daniel" userId="fd798fbc-e5af-44f1-ba42-24d379b12330" providerId="ADAL" clId="{A277EFDE-1AE5-4AF7-8A38-9310AC802A57}" dt="2021-07-23T03:48:44.996" v="338" actId="478"/>
          <ac:spMkLst>
            <pc:docMk/>
            <pc:sldMk cId="3888396214" sldId="267"/>
            <ac:spMk id="21" creationId="{61CA688D-BB74-4B95-9D6C-08E8A62749D2}"/>
          </ac:spMkLst>
        </pc:spChg>
        <pc:spChg chg="add mod">
          <ac:chgData name="Jenny Daniel" userId="fd798fbc-e5af-44f1-ba42-24d379b12330" providerId="ADAL" clId="{A277EFDE-1AE5-4AF7-8A38-9310AC802A57}" dt="2021-07-23T15:46:12.957" v="1760" actId="14100"/>
          <ac:spMkLst>
            <pc:docMk/>
            <pc:sldMk cId="3888396214" sldId="267"/>
            <ac:spMk id="22" creationId="{6AB699D6-3A05-4AF1-93FC-B9C07AD59733}"/>
          </ac:spMkLst>
        </pc:spChg>
        <pc:picChg chg="add mod">
          <ac:chgData name="Jenny Daniel" userId="fd798fbc-e5af-44f1-ba42-24d379b12330" providerId="ADAL" clId="{A277EFDE-1AE5-4AF7-8A38-9310AC802A57}" dt="2021-07-23T14:27:07.753" v="444" actId="1076"/>
          <ac:picMkLst>
            <pc:docMk/>
            <pc:sldMk cId="3888396214" sldId="267"/>
            <ac:picMk id="4" creationId="{97D69035-73B4-4188-915E-F6EFA9BEE161}"/>
          </ac:picMkLst>
        </pc:picChg>
        <pc:picChg chg="add mod">
          <ac:chgData name="Jenny Daniel" userId="fd798fbc-e5af-44f1-ba42-24d379b12330" providerId="ADAL" clId="{A277EFDE-1AE5-4AF7-8A38-9310AC802A57}" dt="2021-07-23T15:38:47.819" v="1686" actId="14100"/>
          <ac:picMkLst>
            <pc:docMk/>
            <pc:sldMk cId="3888396214" sldId="267"/>
            <ac:picMk id="9" creationId="{669E790F-8B92-41D0-9EE6-24D64CB7EDDC}"/>
          </ac:picMkLst>
        </pc:picChg>
      </pc:sldChg>
      <pc:sldChg chg="new del">
        <pc:chgData name="Jenny Daniel" userId="fd798fbc-e5af-44f1-ba42-24d379b12330" providerId="ADAL" clId="{A277EFDE-1AE5-4AF7-8A38-9310AC802A57}" dt="2021-07-23T03:48:20.178" v="335" actId="680"/>
        <pc:sldMkLst>
          <pc:docMk/>
          <pc:sldMk cId="4236848524" sldId="267"/>
        </pc:sldMkLst>
      </pc:sldChg>
      <pc:sldChg chg="delSp modSp add mod">
        <pc:chgData name="Jenny Daniel" userId="fd798fbc-e5af-44f1-ba42-24d379b12330" providerId="ADAL" clId="{A277EFDE-1AE5-4AF7-8A38-9310AC802A57}" dt="2021-07-23T15:17:25.698" v="1394" actId="20577"/>
        <pc:sldMkLst>
          <pc:docMk/>
          <pc:sldMk cId="2886671105" sldId="268"/>
        </pc:sldMkLst>
        <pc:spChg chg="mod">
          <ac:chgData name="Jenny Daniel" userId="fd798fbc-e5af-44f1-ba42-24d379b12330" providerId="ADAL" clId="{A277EFDE-1AE5-4AF7-8A38-9310AC802A57}" dt="2021-07-23T15:10:46.697" v="1226" actId="1035"/>
          <ac:spMkLst>
            <pc:docMk/>
            <pc:sldMk cId="2886671105" sldId="268"/>
            <ac:spMk id="2" creationId="{CE9159B9-FD9C-40A5-8D00-45D73D54ACE2}"/>
          </ac:spMkLst>
        </pc:spChg>
        <pc:spChg chg="mod">
          <ac:chgData name="Jenny Daniel" userId="fd798fbc-e5af-44f1-ba42-24d379b12330" providerId="ADAL" clId="{A277EFDE-1AE5-4AF7-8A38-9310AC802A57}" dt="2021-07-23T15:17:25.698" v="1394" actId="20577"/>
          <ac:spMkLst>
            <pc:docMk/>
            <pc:sldMk cId="2886671105" sldId="268"/>
            <ac:spMk id="3" creationId="{AF22380C-1BBA-4700-BC28-F574DB6C1D03}"/>
          </ac:spMkLst>
        </pc:spChg>
        <pc:spChg chg="del">
          <ac:chgData name="Jenny Daniel" userId="fd798fbc-e5af-44f1-ba42-24d379b12330" providerId="ADAL" clId="{A277EFDE-1AE5-4AF7-8A38-9310AC802A57}" dt="2021-07-23T15:08:05.477" v="1116" actId="478"/>
          <ac:spMkLst>
            <pc:docMk/>
            <pc:sldMk cId="2886671105" sldId="268"/>
            <ac:spMk id="5" creationId="{4D7DDD3A-FB56-40E0-A6B9-D8287378F5A1}"/>
          </ac:spMkLst>
        </pc:spChg>
        <pc:spChg chg="del">
          <ac:chgData name="Jenny Daniel" userId="fd798fbc-e5af-44f1-ba42-24d379b12330" providerId="ADAL" clId="{A277EFDE-1AE5-4AF7-8A38-9310AC802A57}" dt="2021-07-23T15:08:16.208" v="1118" actId="478"/>
          <ac:spMkLst>
            <pc:docMk/>
            <pc:sldMk cId="2886671105" sldId="268"/>
            <ac:spMk id="6" creationId="{68C34CAD-8E6C-4BAA-A572-2EF65BA198B1}"/>
          </ac:spMkLst>
        </pc:spChg>
        <pc:picChg chg="del">
          <ac:chgData name="Jenny Daniel" userId="fd798fbc-e5af-44f1-ba42-24d379b12330" providerId="ADAL" clId="{A277EFDE-1AE5-4AF7-8A38-9310AC802A57}" dt="2021-07-23T15:08:10.295" v="1117" actId="478"/>
          <ac:picMkLst>
            <pc:docMk/>
            <pc:sldMk cId="2886671105" sldId="268"/>
            <ac:picMk id="9" creationId="{21094640-6CA5-4210-A0DD-BE8C57D2F14D}"/>
          </ac:picMkLst>
        </pc:picChg>
        <pc:picChg chg="mod">
          <ac:chgData name="Jenny Daniel" userId="fd798fbc-e5af-44f1-ba42-24d379b12330" providerId="ADAL" clId="{A277EFDE-1AE5-4AF7-8A38-9310AC802A57}" dt="2021-07-23T15:10:38.094" v="1221" actId="1076"/>
          <ac:picMkLst>
            <pc:docMk/>
            <pc:sldMk cId="2886671105" sldId="268"/>
            <ac:picMk id="10" creationId="{03BF2D7D-FE03-444D-ABD6-1D03D4D88358}"/>
          </ac:picMkLst>
        </pc:picChg>
      </pc:sldChg>
      <pc:sldChg chg="new del">
        <pc:chgData name="Jenny Daniel" userId="fd798fbc-e5af-44f1-ba42-24d379b12330" providerId="ADAL" clId="{A277EFDE-1AE5-4AF7-8A38-9310AC802A57}" dt="2021-07-23T15:01:39.953" v="928" actId="680"/>
        <pc:sldMkLst>
          <pc:docMk/>
          <pc:sldMk cId="3150024208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C29D3-0117-4908-A9A2-0B70BDADAB0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038D8-D94C-490B-9CFE-A5E825AA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run the risk of working in group silos instead of Org silos.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038D8-D94C-490B-9CFE-A5E825AA17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6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run the risk of working in group silos instead of Org silos.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038D8-D94C-490B-9CFE-A5E825AA17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guiding principles thoughts to the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038D8-D94C-490B-9CFE-A5E825AA17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2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am I missing on this page?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038D8-D94C-490B-9CFE-A5E825AA17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2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038D8-D94C-490B-9CFE-A5E825AA17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6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https://www.safetyandjusticechallenge.org/challenge-site/pennington-county/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038D8-D94C-490B-9CFE-A5E825AA17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daniel@missoulacounty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daniel@missoulacounty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A800-9C90-42C1-9800-B48B6DB77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305050"/>
          </a:xfrm>
        </p:spPr>
        <p:txBody>
          <a:bodyPr/>
          <a:lstStyle/>
          <a:p>
            <a:r>
              <a:rPr lang="en-US" dirty="0">
                <a:latin typeface="Libre Baskerville Bold" panose="020B0604020202020204" charset="0"/>
              </a:rPr>
              <a:t>Criminal Justice</a:t>
            </a:r>
            <a:br>
              <a:rPr lang="en-US" dirty="0">
                <a:latin typeface="Libre Baskerville Bold" panose="020B0604020202020204" charset="0"/>
              </a:rPr>
            </a:br>
            <a:r>
              <a:rPr lang="en-US" dirty="0">
                <a:latin typeface="Libre Baskerville Bold" panose="020B0604020202020204" charset="0"/>
              </a:rPr>
              <a:t>Coordinating Council</a:t>
            </a:r>
            <a:br>
              <a:rPr lang="en-US" dirty="0">
                <a:latin typeface="Libre Baskerville Bold" panose="020B0604020202020204" charset="0"/>
              </a:rPr>
            </a:br>
            <a:r>
              <a:rPr lang="en-US" dirty="0">
                <a:latin typeface="Libre Baskerville Bold" panose="020B0604020202020204" charset="0"/>
              </a:rPr>
              <a:t>(my early concepts)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2344E-9E41-4C39-961A-405223BD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/>
          <a:lstStyle/>
          <a:p>
            <a:r>
              <a:rPr lang="en-US" dirty="0"/>
              <a:t>Jenny Daniel</a:t>
            </a:r>
          </a:p>
          <a:p>
            <a:r>
              <a:rPr lang="en-US" dirty="0"/>
              <a:t>Justice Initiatives Program Manager</a:t>
            </a:r>
          </a:p>
          <a:p>
            <a:r>
              <a:rPr lang="en-US" dirty="0"/>
              <a:t>Community Justice Department</a:t>
            </a:r>
          </a:p>
          <a:p>
            <a:r>
              <a:rPr lang="en-US" dirty="0">
                <a:hlinkClick r:id="rId2"/>
              </a:rPr>
              <a:t>jdaniel@missoulacounty.us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72AA60C-40B6-43D8-AEC7-FCC136F2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ibre Baskerville Bold" panose="020B0604020202020204" charset="0"/>
              </a:rPr>
              <a:t>NEXT STEPS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460B91-7431-4C14-8DC3-9DC67E1DE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JENNY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D803F14-50B7-4C6B-929B-8631889C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06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“Ride-a-longs” + Groups + Individual meetings</a:t>
            </a:r>
          </a:p>
          <a:p>
            <a:r>
              <a:rPr lang="en-US" dirty="0"/>
              <a:t>Develop CJCC structure with Executive Committee</a:t>
            </a:r>
          </a:p>
          <a:p>
            <a:r>
              <a:rPr lang="en-US" dirty="0"/>
              <a:t>Hire SJC &amp; JR Coordinators</a:t>
            </a:r>
          </a:p>
          <a:p>
            <a:r>
              <a:rPr lang="en-US" dirty="0"/>
              <a:t>Support expert working groups</a:t>
            </a:r>
          </a:p>
          <a:p>
            <a:r>
              <a:rPr lang="en-US" dirty="0"/>
              <a:t>Support partners</a:t>
            </a:r>
          </a:p>
          <a:p>
            <a:r>
              <a:rPr lang="en-US" dirty="0"/>
              <a:t>Share training opportunities</a:t>
            </a:r>
          </a:p>
          <a:p>
            <a:r>
              <a:rPr lang="en-US" dirty="0"/>
              <a:t>Work on Communication avenues</a:t>
            </a:r>
          </a:p>
          <a:p>
            <a:r>
              <a:rPr lang="en-US" dirty="0">
                <a:hlinkClick r:id="rId3"/>
              </a:rPr>
              <a:t>jdaniel@missoulacounty.us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3E9D9AD-6612-46C2-BD72-1D0A98C52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1CA688D-BB74-4B95-9D6C-08E8A62749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us </a:t>
            </a:r>
            <a:r>
              <a:rPr lang="de-DE" dirty="0"/>
              <a:t>Wed 8/11/2021 9:30 AM - 11:00 AM to hear about Pennington Care Campus</a:t>
            </a:r>
          </a:p>
          <a:p>
            <a:r>
              <a:rPr lang="de-DE" dirty="0"/>
              <a:t>Site visit SJC project: SJC Partners! Save the Dates: 8/24-8/26</a:t>
            </a:r>
            <a:endParaRPr lang="en-US" dirty="0"/>
          </a:p>
          <a:p>
            <a:r>
              <a:rPr lang="en-US" dirty="0"/>
              <a:t>Stay connected &amp; give me feedback</a:t>
            </a:r>
          </a:p>
          <a:p>
            <a:r>
              <a:rPr lang="en-US" dirty="0"/>
              <a:t>Contact me with your interests &amp; training needs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59B9-FD9C-40A5-8D00-45D73D54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97" y="578939"/>
            <a:ext cx="3008313" cy="5969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ibre Baskerville Bold" panose="020B0604020202020204" charset="0"/>
              </a:rPr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2380C-1BBA-4700-BC28-F574DB6C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7130"/>
            <a:ext cx="8534400" cy="2261870"/>
          </a:xfrm>
        </p:spPr>
        <p:txBody>
          <a:bodyPr>
            <a:noAutofit/>
          </a:bodyPr>
          <a:lstStyle/>
          <a:p>
            <a:r>
              <a:rPr lang="en-US" sz="2000" dirty="0"/>
              <a:t>From Missoula</a:t>
            </a:r>
          </a:p>
          <a:p>
            <a:r>
              <a:rPr lang="en-US" sz="2000" dirty="0"/>
              <a:t>17 years @ Missoula County</a:t>
            </a:r>
          </a:p>
          <a:p>
            <a:r>
              <a:rPr lang="en-US" sz="2000" dirty="0"/>
              <a:t>Crime Victim Advocate Program--advocate &amp; supervisor</a:t>
            </a:r>
          </a:p>
          <a:p>
            <a:r>
              <a:rPr lang="en-US" sz="2000" dirty="0"/>
              <a:t>2013 Just Response Coordinator &amp; Grants Administrator </a:t>
            </a:r>
          </a:p>
          <a:p>
            <a:r>
              <a:rPr lang="en-US" sz="2000" dirty="0"/>
              <a:t>Believe most/all of our problems are a result of trauma and how we cope</a:t>
            </a:r>
          </a:p>
          <a:p>
            <a:r>
              <a:rPr lang="en-US" sz="2000" dirty="0"/>
              <a:t>Like to listen to all perspectives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7DDD3A-FB56-40E0-A6B9-D8287378F5A1}"/>
              </a:ext>
            </a:extLst>
          </p:cNvPr>
          <p:cNvSpPr txBox="1">
            <a:spLocks/>
          </p:cNvSpPr>
          <p:nvPr/>
        </p:nvSpPr>
        <p:spPr>
          <a:xfrm>
            <a:off x="533400" y="4267200"/>
            <a:ext cx="8534400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love collaborations &amp; keep finding awesome solutions to problems—We also run the risk of working in group silos vs. organizational/role silos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It takes time and commitment to work together, but the result is smarter and longer lasting</a:t>
            </a:r>
          </a:p>
          <a:p>
            <a:r>
              <a:rPr lang="en-US" sz="2000" dirty="0"/>
              <a:t>This work is really about relationships and knowing who to call &amp; learning about each other’s roles &amp; motivations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Teamwork is a protective factor for burnout and secondary trauma</a:t>
            </a:r>
          </a:p>
          <a:p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C34CAD-8E6C-4BAA-A572-2EF65BA198B1}"/>
              </a:ext>
            </a:extLst>
          </p:cNvPr>
          <p:cNvSpPr txBox="1">
            <a:spLocks/>
          </p:cNvSpPr>
          <p:nvPr/>
        </p:nvSpPr>
        <p:spPr>
          <a:xfrm>
            <a:off x="1262697" y="3352800"/>
            <a:ext cx="2928303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Libre Baskerville Bold" panose="020B0604020202020204" charset="0"/>
              </a:rPr>
              <a:t>WHAT I’VE LEARNED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94640-6CA5-4210-A0DD-BE8C57D2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12" y="3558515"/>
            <a:ext cx="579170" cy="579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BF2D7D-FE03-444D-ABD6-1D03D4D8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66" y="596669"/>
            <a:ext cx="57917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59B9-FD9C-40A5-8D00-45D73D54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28800"/>
            <a:ext cx="3008313" cy="5969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ibre Baskerville Bold" panose="020B0604020202020204" charset="0"/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2380C-1BBA-4700-BC28-F574DB6C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526665"/>
            <a:ext cx="7839866" cy="3226868"/>
          </a:xfrm>
        </p:spPr>
        <p:txBody>
          <a:bodyPr>
            <a:noAutofit/>
          </a:bodyPr>
          <a:lstStyle/>
          <a:p>
            <a:r>
              <a:rPr lang="en-US" dirty="0"/>
              <a:t>Review our July 8</a:t>
            </a:r>
            <a:r>
              <a:rPr lang="en-US" baseline="30000" dirty="0"/>
              <a:t>th</a:t>
            </a:r>
            <a:r>
              <a:rPr lang="en-US" dirty="0"/>
              <a:t> Planning meeting</a:t>
            </a:r>
          </a:p>
          <a:p>
            <a:r>
              <a:rPr lang="en-US" dirty="0"/>
              <a:t>Conceptualizing where we are</a:t>
            </a:r>
          </a:p>
          <a:p>
            <a:r>
              <a:rPr lang="en-US" dirty="0"/>
              <a:t>We have a ton of groups &amp; projects!! </a:t>
            </a:r>
          </a:p>
          <a:p>
            <a:r>
              <a:rPr lang="en-US" dirty="0"/>
              <a:t>Working toward more integration &amp; cross communication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BF2D7D-FE03-444D-ABD6-1D03D4D8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1947495"/>
            <a:ext cx="57917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7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72AA60C-40B6-43D8-AEC7-FCC136F2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Libre Baskerville Bold" panose="020B0604020202020204" charset="0"/>
              </a:rPr>
              <a:t>Planning Meeting Review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460B91-7431-4C14-8DC3-9DC67E1DE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535112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/>
              <a:t>DISCUSSION TOPICS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D803F14-50B7-4C6B-929B-8631889C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8686800" cy="46069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Revisiting/affirming understanding of the purpose/mission of the Council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Drafted Guiding Principles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organizational structure - Expectations and obligations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93914-6B1C-4142-ADA8-83685F126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57917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0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72AA60C-40B6-43D8-AEC7-FCC136F2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Libre Baskerville Bold" panose="020B0604020202020204" charset="0"/>
              </a:rPr>
              <a:t>Planning Meeting Review</a:t>
            </a:r>
            <a:br>
              <a:rPr lang="en-US" sz="4000" dirty="0">
                <a:latin typeface="Libre Baskerville Bold" panose="020B060402020202020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Positives &amp; Disappointments quoted from the Report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D803F14-50B7-4C6B-929B-8631889C7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13" y="2174875"/>
            <a:ext cx="4040188" cy="39512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Pre-trial services have been refined… better implemented.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jail review was completed (but needs further analysis).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Justice and District Court are more unified and consistent.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Crisis intervention services are improved and continuing.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There seems to be better attendance and increased interest in the Council.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We’re reporting out to the community.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1CA688D-BB74-4B95-9D6C-08E8A62749D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As a Council, we need to be better informed and educated on Best Practices and the research behind them.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Better communication is needed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Some members don’t feel attached to the Council or find reason to participate.</a:t>
            </a:r>
          </a:p>
        </p:txBody>
      </p:sp>
      <p:sp>
        <p:nvSpPr>
          <p:cNvPr id="2" name="Cross 1">
            <a:extLst>
              <a:ext uri="{FF2B5EF4-FFF2-40B4-BE49-F238E27FC236}">
                <a16:creationId xmlns:a16="http://schemas.microsoft.com/office/drawing/2014/main" id="{7672E5FE-5343-4FCE-9DA4-EB0B43983600}"/>
              </a:ext>
            </a:extLst>
          </p:cNvPr>
          <p:cNvSpPr/>
          <p:nvPr/>
        </p:nvSpPr>
        <p:spPr>
          <a:xfrm>
            <a:off x="1905000" y="1371600"/>
            <a:ext cx="762000" cy="757237"/>
          </a:xfrm>
          <a:prstGeom prst="plus">
            <a:avLst>
              <a:gd name="adj" fmla="val 3506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69523A2-114D-42C3-8F30-B4DF91E7FDF6}"/>
              </a:ext>
            </a:extLst>
          </p:cNvPr>
          <p:cNvSpPr/>
          <p:nvPr/>
        </p:nvSpPr>
        <p:spPr>
          <a:xfrm>
            <a:off x="6172200" y="1371600"/>
            <a:ext cx="533400" cy="75723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0623-D935-4525-9D6A-3FF58E49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143000" y="990600"/>
            <a:ext cx="6324600" cy="42291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Libre Baskervill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Draft Guiding Principles:</a:t>
            </a:r>
            <a:endParaRPr lang="en-US" sz="2400" dirty="0">
              <a:latin typeface="Libre Baskerville Bold" panose="020B060402020202020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BF455-8FC6-4787-83AD-E4EF3B33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099"/>
            <a:ext cx="8915400" cy="542290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We believe in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human dignity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and that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all individuals have value.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We believe that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when a person’s basic needs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for safety, housing, food, and medical care are met, they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are more likely to be successful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in the legal arena and vice-versa.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We recognize that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inequities exist in our system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and we work to address inequities in our policies and decisions.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We believe that public resources should be spent on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effective, research-based practices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consider and evaluate decisions &amp; solutions based on 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objective data.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believe that a 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shared base of information and data 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will result in stronger, durable actions and decisions.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We believe that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it takes courage to face the risks needed to improve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the criminal justice system and as a Council, we are willing to take that risk.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take responsibility for 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reviewing and evaluating our practices on a regular basis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believe that </a:t>
            </a: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variety of responses are appropriate and necessary for justice-involved people 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that incarceration is only part of a strategy.</a:t>
            </a:r>
          </a:p>
        </p:txBody>
      </p:sp>
      <p:sp>
        <p:nvSpPr>
          <p:cNvPr id="7" name="Title 16">
            <a:extLst>
              <a:ext uri="{FF2B5EF4-FFF2-40B4-BE49-F238E27FC236}">
                <a16:creationId xmlns:a16="http://schemas.microsoft.com/office/drawing/2014/main" id="{BF1A05E1-20A9-4DBA-A4A7-6A8B2DCDC9F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Libre Baskerville Bold" panose="020B0604020202020204" charset="0"/>
              </a:rPr>
              <a:t>Planning Meeting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D3498-24BF-4654-A988-0DECAD983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03300"/>
            <a:ext cx="448312" cy="4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4F4F0"/>
          </a:solidFill>
        </p:spPr>
      </p:sp>
      <p:sp>
        <p:nvSpPr>
          <p:cNvPr id="3" name="AutoShape 3"/>
          <p:cNvSpPr/>
          <p:nvPr/>
        </p:nvSpPr>
        <p:spPr>
          <a:xfrm>
            <a:off x="-75816" y="-45981"/>
            <a:ext cx="9753600" cy="7315200"/>
          </a:xfrm>
          <a:prstGeom prst="rect">
            <a:avLst/>
          </a:prstGeom>
          <a:solidFill>
            <a:srgbClr val="EBE8DF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206815" y="2412921"/>
            <a:ext cx="575594" cy="575592"/>
            <a:chOff x="0" y="0"/>
            <a:chExt cx="6350000" cy="6350000"/>
          </a:xfrm>
          <a:solidFill>
            <a:srgbClr val="E57F60"/>
          </a:solidFill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1795620" y="3136064"/>
            <a:ext cx="1381125" cy="106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ibre Baskerville Bold"/>
              </a:rPr>
              <a:t>Safety &amp; Justice Challenge</a:t>
            </a:r>
          </a:p>
          <a:p>
            <a:pPr algn="ctr">
              <a:lnSpc>
                <a:spcPts val="1394"/>
              </a:lnSpc>
            </a:pPr>
            <a:r>
              <a:rPr lang="en-US" sz="1000" i="1" dirty="0">
                <a:solidFill>
                  <a:srgbClr val="403C35"/>
                </a:solidFill>
                <a:latin typeface="Libre Baskerville Bold"/>
              </a:rPr>
              <a:t>Reduce Jail Overcrowding &amp; Address disparity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1102" y="1930877"/>
            <a:ext cx="1552575" cy="45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"/>
              </a:lnSpc>
            </a:pPr>
            <a:r>
              <a:rPr lang="en-US" sz="855" dirty="0">
                <a:solidFill>
                  <a:srgbClr val="403C35"/>
                </a:solidFill>
                <a:latin typeface="Libre Baskerville Italics"/>
              </a:rPr>
              <a:t>Juvenile Justice</a:t>
            </a:r>
          </a:p>
          <a:p>
            <a:pPr algn="ctr">
              <a:lnSpc>
                <a:spcPts val="1197"/>
              </a:lnSpc>
            </a:pPr>
            <a:r>
              <a:rPr lang="en-US" sz="855" b="1" i="1" dirty="0">
                <a:solidFill>
                  <a:srgbClr val="403C35"/>
                </a:solidFill>
                <a:latin typeface="Libre Baskerville Italics"/>
              </a:rPr>
              <a:t>Recognize the unique position of juveniles in the system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593402" y="1546158"/>
            <a:ext cx="298471" cy="29847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E57F6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085692" y="2389879"/>
            <a:ext cx="575594" cy="575592"/>
            <a:chOff x="0" y="0"/>
            <a:chExt cx="6350000" cy="6350000"/>
          </a:xfrm>
          <a:solidFill>
            <a:schemeClr val="accent3">
              <a:lumMod val="75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5" name="TextBox 15"/>
          <p:cNvSpPr txBox="1"/>
          <p:nvPr/>
        </p:nvSpPr>
        <p:spPr>
          <a:xfrm>
            <a:off x="6682926" y="3127615"/>
            <a:ext cx="1381125" cy="530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ibre Baskerville Bold"/>
              </a:rPr>
              <a:t>Just Response</a:t>
            </a:r>
          </a:p>
          <a:p>
            <a:pPr algn="ctr">
              <a:lnSpc>
                <a:spcPts val="1394"/>
              </a:lnSpc>
            </a:pPr>
            <a:r>
              <a:rPr lang="en-US" sz="1000" i="1" dirty="0">
                <a:solidFill>
                  <a:srgbClr val="403C35"/>
                </a:solidFill>
                <a:latin typeface="Libre Baskerville Bold"/>
              </a:rPr>
              <a:t>Improve Response to Crime Victims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167187" y="5100860"/>
            <a:ext cx="1381125" cy="1016686"/>
            <a:chOff x="0" y="0"/>
            <a:chExt cx="1841500" cy="135558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873474"/>
              <a:ext cx="1841500" cy="482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4"/>
                </a:lnSpc>
              </a:pPr>
              <a:r>
                <a:rPr lang="en-US" sz="1408">
                  <a:solidFill>
                    <a:srgbClr val="403C35"/>
                  </a:solidFill>
                  <a:latin typeface="Libre Baskerville Bold"/>
                </a:rPr>
                <a:t>Executive Committee</a:t>
              </a:r>
            </a:p>
          </p:txBody>
        </p: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544421" y="0"/>
              <a:ext cx="767456" cy="76745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BBF44"/>
              </a:solidFill>
            </p:spPr>
          </p:sp>
        </p:grp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3596140" y="2490788"/>
            <a:ext cx="2335093" cy="2335093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E3E0D7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124200" y="2604682"/>
            <a:ext cx="3467100" cy="2004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7"/>
              </a:lnSpc>
            </a:pPr>
            <a:r>
              <a:rPr lang="en-US" sz="3223" dirty="0">
                <a:solidFill>
                  <a:srgbClr val="403C35"/>
                </a:solidFill>
                <a:latin typeface="Libre Baskerville Bold"/>
              </a:rPr>
              <a:t>Criminal Justice Coordinating Council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38600" y="347453"/>
            <a:ext cx="1641875" cy="757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RELATIONSHIPS</a:t>
            </a:r>
          </a:p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COMMUNICATION</a:t>
            </a:r>
          </a:p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COORDINATION</a:t>
            </a:r>
          </a:p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COMMUNITY SAFETY</a:t>
            </a:r>
          </a:p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PEOPLE’S DIGNITY</a:t>
            </a:r>
          </a:p>
          <a:p>
            <a:pPr algn="ctr">
              <a:lnSpc>
                <a:spcPts val="1026"/>
              </a:lnSpc>
            </a:pPr>
            <a:endParaRPr lang="en-US" sz="733" spc="308" dirty="0">
              <a:solidFill>
                <a:srgbClr val="403C35"/>
              </a:solidFill>
              <a:latin typeface="Lato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264319" y="395288"/>
            <a:ext cx="3959956" cy="28575"/>
            <a:chOff x="0" y="0"/>
            <a:chExt cx="87999016" cy="635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7999013" cy="635000"/>
            </a:xfrm>
            <a:custGeom>
              <a:avLst/>
              <a:gdLst/>
              <a:ahLst/>
              <a:cxnLst/>
              <a:rect l="l" t="t" r="r" b="b"/>
              <a:pathLst>
                <a:path w="87999013" h="635000">
                  <a:moveTo>
                    <a:pt x="0" y="0"/>
                  </a:moveTo>
                  <a:lnTo>
                    <a:pt x="87999013" y="0"/>
                  </a:lnTo>
                  <a:lnTo>
                    <a:pt x="8799901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403C3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484019" y="400050"/>
            <a:ext cx="3959956" cy="28575"/>
            <a:chOff x="0" y="0"/>
            <a:chExt cx="87999016" cy="635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7999013" cy="635000"/>
            </a:xfrm>
            <a:custGeom>
              <a:avLst/>
              <a:gdLst/>
              <a:ahLst/>
              <a:cxnLst/>
              <a:rect l="l" t="t" r="r" b="b"/>
              <a:pathLst>
                <a:path w="87999013" h="635000">
                  <a:moveTo>
                    <a:pt x="0" y="0"/>
                  </a:moveTo>
                  <a:lnTo>
                    <a:pt x="87999013" y="0"/>
                  </a:lnTo>
                  <a:lnTo>
                    <a:pt x="8799901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403C35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71462" y="6934200"/>
            <a:ext cx="9172619" cy="28575"/>
            <a:chOff x="0" y="0"/>
            <a:chExt cx="203835984" cy="635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3835980" cy="635000"/>
            </a:xfrm>
            <a:custGeom>
              <a:avLst/>
              <a:gdLst/>
              <a:ahLst/>
              <a:cxnLst/>
              <a:rect l="l" t="t" r="r" b="b"/>
              <a:pathLst>
                <a:path w="203835980" h="635000">
                  <a:moveTo>
                    <a:pt x="0" y="0"/>
                  </a:moveTo>
                  <a:lnTo>
                    <a:pt x="203835980" y="0"/>
                  </a:lnTo>
                  <a:lnTo>
                    <a:pt x="20383598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403C35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432939" y="2716294"/>
            <a:ext cx="1409700" cy="829528"/>
            <a:chOff x="0" y="0"/>
            <a:chExt cx="1879600" cy="1106037"/>
          </a:xfrm>
        </p:grpSpPr>
        <p:sp>
          <p:nvSpPr>
            <p:cNvPr id="31" name="TextBox 31"/>
            <p:cNvSpPr txBox="1"/>
            <p:nvPr/>
          </p:nvSpPr>
          <p:spPr>
            <a:xfrm>
              <a:off x="0" y="503564"/>
              <a:ext cx="1879600" cy="602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Partners for Re-integration</a:t>
              </a:r>
            </a:p>
            <a:p>
              <a:pPr algn="ctr">
                <a:lnSpc>
                  <a:spcPts val="1197"/>
                </a:lnSpc>
              </a:pPr>
              <a:r>
                <a:rPr lang="en-US" sz="855" b="1" dirty="0">
                  <a:solidFill>
                    <a:srgbClr val="403C35"/>
                  </a:solidFill>
                  <a:latin typeface="Libre Baskerville Italics"/>
                </a:rPr>
                <a:t>Exchange of ideas, support, resources, weaving solutions</a:t>
              </a:r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740819" y="0"/>
              <a:ext cx="397961" cy="397961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57F60"/>
              </a:solidFill>
            </p:spPr>
          </p:sp>
        </p:grpSp>
      </p:grpSp>
      <p:grpSp>
        <p:nvGrpSpPr>
          <p:cNvPr id="34" name="Group 34"/>
          <p:cNvGrpSpPr/>
          <p:nvPr/>
        </p:nvGrpSpPr>
        <p:grpSpPr>
          <a:xfrm>
            <a:off x="892185" y="3787523"/>
            <a:ext cx="1066800" cy="665985"/>
            <a:chOff x="0" y="0"/>
            <a:chExt cx="1422400" cy="887981"/>
          </a:xfrm>
        </p:grpSpPr>
        <p:sp>
          <p:nvSpPr>
            <p:cNvPr id="35" name="TextBox 35"/>
            <p:cNvSpPr txBox="1"/>
            <p:nvPr/>
          </p:nvSpPr>
          <p:spPr>
            <a:xfrm>
              <a:off x="0" y="524205"/>
              <a:ext cx="1422400" cy="363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4"/>
                </a:lnSpc>
              </a:pPr>
              <a:r>
                <a:rPr lang="en-US" sz="774" dirty="0">
                  <a:solidFill>
                    <a:srgbClr val="403C35"/>
                  </a:solidFill>
                  <a:latin typeface="Libre Baskerville Italics"/>
                </a:rPr>
                <a:t>Jail Review Team</a:t>
              </a:r>
            </a:p>
            <a:p>
              <a:pPr algn="ctr">
                <a:lnSpc>
                  <a:spcPts val="1084"/>
                </a:lnSpc>
              </a:pPr>
              <a:r>
                <a:rPr lang="en-US" sz="774" b="1" dirty="0">
                  <a:solidFill>
                    <a:srgbClr val="403C35"/>
                  </a:solidFill>
                  <a:latin typeface="Libre Baskerville Italics"/>
                </a:rPr>
                <a:t>Revisit Charter</a:t>
              </a:r>
            </a:p>
          </p:txBody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512219" y="0"/>
              <a:ext cx="397961" cy="397961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57F60"/>
              </a:solidFill>
            </p:spPr>
          </p:sp>
        </p:grpSp>
      </p:grpSp>
      <p:grpSp>
        <p:nvGrpSpPr>
          <p:cNvPr id="38" name="Group 38"/>
          <p:cNvGrpSpPr/>
          <p:nvPr/>
        </p:nvGrpSpPr>
        <p:grpSpPr>
          <a:xfrm>
            <a:off x="6961198" y="1207749"/>
            <a:ext cx="1400175" cy="1002501"/>
            <a:chOff x="0" y="0"/>
            <a:chExt cx="1866900" cy="1336669"/>
          </a:xfrm>
        </p:grpSpPr>
        <p:sp>
          <p:nvSpPr>
            <p:cNvPr id="39" name="TextBox 39"/>
            <p:cNvSpPr txBox="1"/>
            <p:nvPr/>
          </p:nvSpPr>
          <p:spPr>
            <a:xfrm>
              <a:off x="0" y="529011"/>
              <a:ext cx="1866900" cy="807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Case Review Response Team</a:t>
              </a:r>
            </a:p>
            <a:p>
              <a:pPr algn="ctr">
                <a:lnSpc>
                  <a:spcPts val="1197"/>
                </a:lnSpc>
              </a:pPr>
              <a:r>
                <a:rPr lang="en-US" sz="855" b="1" dirty="0">
                  <a:solidFill>
                    <a:srgbClr val="403C35"/>
                  </a:solidFill>
                  <a:latin typeface="Libre Baskerville Italics"/>
                </a:rPr>
                <a:t>Child Abuse &amp; Sexual Assault System Review</a:t>
              </a:r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723594" y="0"/>
              <a:ext cx="397961" cy="397961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</p:sp>
        </p:grpSp>
      </p:grpSp>
      <p:grpSp>
        <p:nvGrpSpPr>
          <p:cNvPr id="46" name="Group 46"/>
          <p:cNvGrpSpPr/>
          <p:nvPr/>
        </p:nvGrpSpPr>
        <p:grpSpPr>
          <a:xfrm>
            <a:off x="7661285" y="3611858"/>
            <a:ext cx="1400175" cy="630724"/>
            <a:chOff x="0" y="0"/>
            <a:chExt cx="1866900" cy="840965"/>
          </a:xfrm>
        </p:grpSpPr>
        <p:sp>
          <p:nvSpPr>
            <p:cNvPr id="47" name="TextBox 47"/>
            <p:cNvSpPr txBox="1"/>
            <p:nvPr/>
          </p:nvSpPr>
          <p:spPr>
            <a:xfrm>
              <a:off x="0" y="467553"/>
              <a:ext cx="1866900" cy="373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>
                  <a:solidFill>
                    <a:srgbClr val="403C35"/>
                  </a:solidFill>
                  <a:latin typeface="Libre Baskerville Italics"/>
                </a:rPr>
                <a:t>Missoula Human Trafficking Task Force</a:t>
              </a:r>
            </a:p>
          </p:txBody>
        </p: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734469" y="0"/>
              <a:ext cx="397961" cy="397961"/>
              <a:chOff x="0" y="0"/>
              <a:chExt cx="6350000" cy="63500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</p:sp>
        </p:grpSp>
      </p:grpSp>
      <p:sp>
        <p:nvSpPr>
          <p:cNvPr id="51" name="TextBox 51"/>
          <p:cNvSpPr txBox="1"/>
          <p:nvPr/>
        </p:nvSpPr>
        <p:spPr>
          <a:xfrm>
            <a:off x="5766203" y="5550900"/>
            <a:ext cx="1400175" cy="132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"/>
              </a:lnSpc>
            </a:pPr>
            <a:r>
              <a:rPr lang="en-US" sz="855" dirty="0">
                <a:solidFill>
                  <a:srgbClr val="403C35"/>
                </a:solidFill>
                <a:latin typeface="Libre Baskerville Italics"/>
              </a:rPr>
              <a:t>Restorative Justice</a:t>
            </a:r>
          </a:p>
        </p:txBody>
      </p: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6310564" y="5154115"/>
            <a:ext cx="313212" cy="298949"/>
            <a:chOff x="-156840" y="-5085"/>
            <a:chExt cx="6663616" cy="6360169"/>
          </a:xfrm>
        </p:grpSpPr>
        <p:sp>
          <p:nvSpPr>
            <p:cNvPr id="53" name="Freeform 53"/>
            <p:cNvSpPr/>
            <p:nvPr/>
          </p:nvSpPr>
          <p:spPr>
            <a:xfrm>
              <a:off x="-156840" y="-5085"/>
              <a:ext cx="6663616" cy="6360169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EBBF44"/>
            </a:solidFill>
          </p:spPr>
        </p:sp>
      </p:grp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3027509" y="5246148"/>
            <a:ext cx="298471" cy="298471"/>
            <a:chOff x="0" y="0"/>
            <a:chExt cx="6350000" cy="6350000"/>
          </a:xfrm>
          <a:solidFill>
            <a:srgbClr val="EBBF44"/>
          </a:solidFill>
        </p:grpSpPr>
        <p:sp>
          <p:nvSpPr>
            <p:cNvPr id="55" name="Freeform 5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8" name="Group 58"/>
          <p:cNvGrpSpPr/>
          <p:nvPr/>
        </p:nvGrpSpPr>
        <p:grpSpPr>
          <a:xfrm>
            <a:off x="8043799" y="2716294"/>
            <a:ext cx="1400175" cy="817470"/>
            <a:chOff x="0" y="0"/>
            <a:chExt cx="1866900" cy="1089961"/>
          </a:xfrm>
        </p:grpSpPr>
        <p:sp>
          <p:nvSpPr>
            <p:cNvPr id="59" name="TextBox 59"/>
            <p:cNvSpPr txBox="1"/>
            <p:nvPr/>
          </p:nvSpPr>
          <p:spPr>
            <a:xfrm>
              <a:off x="0" y="487487"/>
              <a:ext cx="1866900" cy="602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Strangulation</a:t>
              </a:r>
            </a:p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Education &amp; System Response</a:t>
              </a:r>
            </a:p>
          </p:txBody>
        </p:sp>
        <p:grpSp>
          <p:nvGrpSpPr>
            <p:cNvPr id="60" name="Group 60"/>
            <p:cNvGrpSpPr>
              <a:grpSpLocks noChangeAspect="1"/>
            </p:cNvGrpSpPr>
            <p:nvPr/>
          </p:nvGrpSpPr>
          <p:grpSpPr>
            <a:xfrm>
              <a:off x="734469" y="0"/>
              <a:ext cx="397961" cy="397961"/>
              <a:chOff x="0" y="0"/>
              <a:chExt cx="6350000" cy="63500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</p:sp>
        </p:grpSp>
      </p:grpSp>
      <p:grpSp>
        <p:nvGrpSpPr>
          <p:cNvPr id="62" name="Group 62"/>
          <p:cNvGrpSpPr/>
          <p:nvPr/>
        </p:nvGrpSpPr>
        <p:grpSpPr>
          <a:xfrm>
            <a:off x="7845435" y="1798736"/>
            <a:ext cx="1400175" cy="861391"/>
            <a:chOff x="0" y="0"/>
            <a:chExt cx="1866900" cy="1148521"/>
          </a:xfrm>
        </p:grpSpPr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734469" y="0"/>
              <a:ext cx="397961" cy="397961"/>
              <a:chOff x="0" y="0"/>
              <a:chExt cx="6350000" cy="63500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</p:sp>
        </p:grpSp>
        <p:sp>
          <p:nvSpPr>
            <p:cNvPr id="65" name="TextBox 65"/>
            <p:cNvSpPr txBox="1"/>
            <p:nvPr/>
          </p:nvSpPr>
          <p:spPr>
            <a:xfrm>
              <a:off x="0" y="546048"/>
              <a:ext cx="1866900" cy="602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Lethality Assessment Program</a:t>
              </a:r>
            </a:p>
            <a:p>
              <a:pPr algn="ctr">
                <a:lnSpc>
                  <a:spcPts val="1197"/>
                </a:lnSpc>
              </a:pPr>
              <a:r>
                <a:rPr lang="en-US" sz="855" b="1" dirty="0">
                  <a:solidFill>
                    <a:srgbClr val="403C35"/>
                  </a:solidFill>
                  <a:latin typeface="Libre Baskerville Italics"/>
                </a:rPr>
                <a:t>Risk Assessment Tool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6E7C2C-48EF-47E8-9F3F-080EF5F1CBFD}"/>
              </a:ext>
            </a:extLst>
          </p:cNvPr>
          <p:cNvGrpSpPr/>
          <p:nvPr/>
        </p:nvGrpSpPr>
        <p:grpSpPr>
          <a:xfrm>
            <a:off x="3315465" y="1466907"/>
            <a:ext cx="1552575" cy="855162"/>
            <a:chOff x="3211111" y="1262690"/>
            <a:chExt cx="1552575" cy="855162"/>
          </a:xfrm>
        </p:grpSpPr>
        <p:grpSp>
          <p:nvGrpSpPr>
            <p:cNvPr id="67" name="Group 67"/>
            <p:cNvGrpSpPr>
              <a:grpSpLocks noChangeAspect="1"/>
            </p:cNvGrpSpPr>
            <p:nvPr/>
          </p:nvGrpSpPr>
          <p:grpSpPr>
            <a:xfrm>
              <a:off x="3830792" y="1262690"/>
              <a:ext cx="313212" cy="298948"/>
              <a:chOff x="-156818" y="-5084"/>
              <a:chExt cx="6663616" cy="636017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-156818" y="-5084"/>
                <a:ext cx="6663616" cy="6360170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57F60"/>
              </a:solidFill>
            </p:spPr>
          </p:sp>
        </p:grpSp>
        <p:sp>
          <p:nvSpPr>
            <p:cNvPr id="69" name="TextBox 69"/>
            <p:cNvSpPr txBox="1"/>
            <p:nvPr/>
          </p:nvSpPr>
          <p:spPr>
            <a:xfrm>
              <a:off x="3211111" y="1665997"/>
              <a:ext cx="1552575" cy="451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SJC Implementation Team</a:t>
              </a:r>
            </a:p>
            <a:p>
              <a:pPr algn="ctr">
                <a:lnSpc>
                  <a:spcPts val="1197"/>
                </a:lnSpc>
              </a:pPr>
              <a:r>
                <a:rPr lang="en-US" sz="855" b="1" dirty="0">
                  <a:solidFill>
                    <a:srgbClr val="403C35"/>
                  </a:solidFill>
                  <a:latin typeface="Libre Baskerville Italics"/>
                </a:rPr>
                <a:t>Grant sets the charter</a:t>
              </a:r>
            </a:p>
            <a:p>
              <a:pPr algn="ctr">
                <a:lnSpc>
                  <a:spcPts val="1197"/>
                </a:lnSpc>
              </a:pPr>
              <a:endParaRPr lang="en-US" sz="855" dirty="0">
                <a:solidFill>
                  <a:srgbClr val="403C35"/>
                </a:solidFill>
                <a:latin typeface="Libre Baskerville Italics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7095338" y="4608479"/>
            <a:ext cx="1400175" cy="1156178"/>
            <a:chOff x="0" y="0"/>
            <a:chExt cx="1866900" cy="1541570"/>
          </a:xfrm>
        </p:grpSpPr>
        <p:sp>
          <p:nvSpPr>
            <p:cNvPr id="71" name="TextBox 71"/>
            <p:cNvSpPr txBox="1"/>
            <p:nvPr/>
          </p:nvSpPr>
          <p:spPr>
            <a:xfrm>
              <a:off x="0" y="528728"/>
              <a:ext cx="1866900" cy="1012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Vicarious Trauma Initiatives</a:t>
              </a:r>
            </a:p>
            <a:p>
              <a:pPr algn="ctr">
                <a:lnSpc>
                  <a:spcPts val="1197"/>
                </a:lnSpc>
              </a:pPr>
              <a:r>
                <a:rPr lang="en-US" sz="855" b="1" dirty="0">
                  <a:solidFill>
                    <a:srgbClr val="403C35"/>
                  </a:solidFill>
                  <a:latin typeface="Libre Baskerville Italics"/>
                </a:rPr>
                <a:t>Organizational support &amp; improving response to workers</a:t>
              </a:r>
            </a:p>
          </p:txBody>
        </p:sp>
        <p:grpSp>
          <p:nvGrpSpPr>
            <p:cNvPr id="72" name="Group 72"/>
            <p:cNvGrpSpPr>
              <a:grpSpLocks noChangeAspect="1"/>
            </p:cNvGrpSpPr>
            <p:nvPr/>
          </p:nvGrpSpPr>
          <p:grpSpPr>
            <a:xfrm>
              <a:off x="735643" y="0"/>
              <a:ext cx="397961" cy="397961"/>
              <a:chOff x="0" y="0"/>
              <a:chExt cx="6350000" cy="635000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BBF44"/>
              </a:solidFill>
            </p:spPr>
          </p:sp>
        </p:grpSp>
      </p:grpSp>
      <p:grpSp>
        <p:nvGrpSpPr>
          <p:cNvPr id="74" name="Group 74"/>
          <p:cNvGrpSpPr/>
          <p:nvPr/>
        </p:nvGrpSpPr>
        <p:grpSpPr>
          <a:xfrm>
            <a:off x="5871780" y="1048365"/>
            <a:ext cx="1400175" cy="529497"/>
            <a:chOff x="0" y="0"/>
            <a:chExt cx="1866900" cy="705996"/>
          </a:xfrm>
        </p:grpSpPr>
        <p:sp>
          <p:nvSpPr>
            <p:cNvPr id="75" name="TextBox 75"/>
            <p:cNvSpPr txBox="1"/>
            <p:nvPr/>
          </p:nvSpPr>
          <p:spPr>
            <a:xfrm>
              <a:off x="0" y="529011"/>
              <a:ext cx="1866900" cy="176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>
                  <a:solidFill>
                    <a:srgbClr val="403C35"/>
                  </a:solidFill>
                  <a:latin typeface="Libre Baskerville Italics"/>
                </a:rPr>
                <a:t>Advisory Board</a:t>
              </a:r>
            </a:p>
          </p:txBody>
        </p:sp>
        <p:grpSp>
          <p:nvGrpSpPr>
            <p:cNvPr id="76" name="Group 76"/>
            <p:cNvGrpSpPr>
              <a:grpSpLocks noChangeAspect="1"/>
            </p:cNvGrpSpPr>
            <p:nvPr/>
          </p:nvGrpSpPr>
          <p:grpSpPr>
            <a:xfrm>
              <a:off x="723594" y="0"/>
              <a:ext cx="397961" cy="397961"/>
              <a:chOff x="0" y="0"/>
              <a:chExt cx="6350000" cy="635000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</p:spPr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40ECDC2-B70B-4C47-9F8A-123235C3D9D5}"/>
              </a:ext>
            </a:extLst>
          </p:cNvPr>
          <p:cNvGrpSpPr/>
          <p:nvPr/>
        </p:nvGrpSpPr>
        <p:grpSpPr>
          <a:xfrm>
            <a:off x="2002828" y="937410"/>
            <a:ext cx="1767010" cy="682686"/>
            <a:chOff x="2002828" y="937410"/>
            <a:chExt cx="1767010" cy="682686"/>
          </a:xfrm>
        </p:grpSpPr>
        <p:sp>
          <p:nvSpPr>
            <p:cNvPr id="79" name="TextBox 79"/>
            <p:cNvSpPr txBox="1"/>
            <p:nvPr/>
          </p:nvSpPr>
          <p:spPr>
            <a:xfrm>
              <a:off x="2002828" y="1322129"/>
              <a:ext cx="1767010" cy="2979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Pre-trial/Public Safety Assessment</a:t>
              </a:r>
            </a:p>
            <a:p>
              <a:pPr algn="ctr">
                <a:lnSpc>
                  <a:spcPts val="1197"/>
                </a:lnSpc>
              </a:pPr>
              <a:r>
                <a:rPr lang="en-US" sz="855" b="1" dirty="0">
                  <a:solidFill>
                    <a:srgbClr val="403C35"/>
                  </a:solidFill>
                  <a:latin typeface="Libre Baskerville Italics"/>
                </a:rPr>
                <a:t>State’s pilot project</a:t>
              </a:r>
            </a:p>
          </p:txBody>
        </p:sp>
        <p:grpSp>
          <p:nvGrpSpPr>
            <p:cNvPr id="80" name="Group 80"/>
            <p:cNvGrpSpPr>
              <a:grpSpLocks noChangeAspect="1"/>
            </p:cNvGrpSpPr>
            <p:nvPr/>
          </p:nvGrpSpPr>
          <p:grpSpPr>
            <a:xfrm>
              <a:off x="2763410" y="937410"/>
              <a:ext cx="298471" cy="298471"/>
              <a:chOff x="0" y="0"/>
              <a:chExt cx="6350000" cy="63500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E57F60"/>
              </a:solidFill>
            </p:spPr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89343D-7A82-4151-AB2E-556A80757E22}"/>
              </a:ext>
            </a:extLst>
          </p:cNvPr>
          <p:cNvGrpSpPr/>
          <p:nvPr/>
        </p:nvGrpSpPr>
        <p:grpSpPr>
          <a:xfrm>
            <a:off x="4800984" y="1439354"/>
            <a:ext cx="1400175" cy="994845"/>
            <a:chOff x="4800984" y="1439354"/>
            <a:chExt cx="1400175" cy="994845"/>
          </a:xfrm>
        </p:grpSpPr>
        <p:sp>
          <p:nvSpPr>
            <p:cNvPr id="43" name="TextBox 43"/>
            <p:cNvSpPr txBox="1"/>
            <p:nvPr/>
          </p:nvSpPr>
          <p:spPr>
            <a:xfrm>
              <a:off x="4800984" y="1828456"/>
              <a:ext cx="1400175" cy="605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Family Violence Intervention Sessions</a:t>
              </a:r>
            </a:p>
            <a:p>
              <a:pPr algn="ctr">
                <a:lnSpc>
                  <a:spcPts val="1197"/>
                </a:lnSpc>
              </a:pPr>
              <a:r>
                <a:rPr lang="en-US" sz="855" b="1" dirty="0">
                  <a:solidFill>
                    <a:srgbClr val="403C35"/>
                  </a:solidFill>
                  <a:latin typeface="Libre Baskerville Italics"/>
                </a:rPr>
                <a:t>Class for defendants of family violence</a:t>
              </a:r>
            </a:p>
          </p:txBody>
        </p:sp>
        <p:sp>
          <p:nvSpPr>
            <p:cNvPr id="45" name="Freeform 45"/>
            <p:cNvSpPr/>
            <p:nvPr/>
          </p:nvSpPr>
          <p:spPr>
            <a:xfrm>
              <a:off x="5334000" y="1439354"/>
              <a:ext cx="313212" cy="298949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70F13-4BCE-4A4F-B738-6CF4E146E83A}"/>
              </a:ext>
            </a:extLst>
          </p:cNvPr>
          <p:cNvGrpSpPr/>
          <p:nvPr/>
        </p:nvGrpSpPr>
        <p:grpSpPr>
          <a:xfrm>
            <a:off x="707939" y="4885115"/>
            <a:ext cx="1400175" cy="567949"/>
            <a:chOff x="1355036" y="4818200"/>
            <a:chExt cx="1400175" cy="567949"/>
          </a:xfrm>
        </p:grpSpPr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>
              <a:off x="1958985" y="4818200"/>
              <a:ext cx="298471" cy="298471"/>
              <a:chOff x="0" y="0"/>
              <a:chExt cx="6350000" cy="6350000"/>
            </a:xfrm>
            <a:solidFill>
              <a:srgbClr val="EBBF44"/>
            </a:solidFill>
          </p:grpSpPr>
          <p:sp>
            <p:nvSpPr>
              <p:cNvPr id="57" name="Freeform 5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84" name="TextBox 51">
              <a:extLst>
                <a:ext uri="{FF2B5EF4-FFF2-40B4-BE49-F238E27FC236}">
                  <a16:creationId xmlns:a16="http://schemas.microsoft.com/office/drawing/2014/main" id="{366856AD-2905-43A0-B047-599E33FD9350}"/>
                </a:ext>
              </a:extLst>
            </p:cNvPr>
            <p:cNvSpPr txBox="1"/>
            <p:nvPr/>
          </p:nvSpPr>
          <p:spPr>
            <a:xfrm>
              <a:off x="1355036" y="5242071"/>
              <a:ext cx="1400175" cy="144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CIT Program</a:t>
              </a:r>
            </a:p>
          </p:txBody>
        </p:sp>
      </p:grpSp>
      <p:sp>
        <p:nvSpPr>
          <p:cNvPr id="85" name="TextBox 51">
            <a:extLst>
              <a:ext uri="{FF2B5EF4-FFF2-40B4-BE49-F238E27FC236}">
                <a16:creationId xmlns:a16="http://schemas.microsoft.com/office/drawing/2014/main" id="{57F921BA-C75D-4D9E-A9AB-D4D3490BCAE1}"/>
              </a:ext>
            </a:extLst>
          </p:cNvPr>
          <p:cNvSpPr txBox="1"/>
          <p:nvPr/>
        </p:nvSpPr>
        <p:spPr>
          <a:xfrm>
            <a:off x="2476656" y="5745968"/>
            <a:ext cx="1400175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"/>
              </a:lnSpc>
            </a:pPr>
            <a:r>
              <a:rPr lang="en-US" sz="855" dirty="0">
                <a:solidFill>
                  <a:srgbClr val="403C35"/>
                </a:solidFill>
                <a:latin typeface="Libre Baskerville Italics"/>
              </a:rPr>
              <a:t>Justice Alliance for Behavioral Health</a:t>
            </a:r>
          </a:p>
        </p:txBody>
      </p:sp>
      <p:grpSp>
        <p:nvGrpSpPr>
          <p:cNvPr id="86" name="Group 54">
            <a:extLst>
              <a:ext uri="{FF2B5EF4-FFF2-40B4-BE49-F238E27FC236}">
                <a16:creationId xmlns:a16="http://schemas.microsoft.com/office/drawing/2014/main" id="{9D696B93-EE0F-4EF6-A1F8-D8DD4931F35B}"/>
              </a:ext>
            </a:extLst>
          </p:cNvPr>
          <p:cNvGrpSpPr>
            <a:grpSpLocks noChangeAspect="1"/>
          </p:cNvGrpSpPr>
          <p:nvPr/>
        </p:nvGrpSpPr>
        <p:grpSpPr>
          <a:xfrm>
            <a:off x="1497149" y="5753318"/>
            <a:ext cx="298471" cy="298471"/>
            <a:chOff x="0" y="0"/>
            <a:chExt cx="6350000" cy="6350000"/>
          </a:xfrm>
          <a:solidFill>
            <a:srgbClr val="EBBF44"/>
          </a:solidFill>
        </p:grpSpPr>
        <p:sp>
          <p:nvSpPr>
            <p:cNvPr id="87" name="Freeform 55">
              <a:extLst>
                <a:ext uri="{FF2B5EF4-FFF2-40B4-BE49-F238E27FC236}">
                  <a16:creationId xmlns:a16="http://schemas.microsoft.com/office/drawing/2014/main" id="{FA445FC4-78AA-46F7-AEA8-412795FB4EF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8" name="TextBox 51">
            <a:extLst>
              <a:ext uri="{FF2B5EF4-FFF2-40B4-BE49-F238E27FC236}">
                <a16:creationId xmlns:a16="http://schemas.microsoft.com/office/drawing/2014/main" id="{1D02708D-371E-4B15-AC4F-ADAAA0C2DD28}"/>
              </a:ext>
            </a:extLst>
          </p:cNvPr>
          <p:cNvSpPr txBox="1"/>
          <p:nvPr/>
        </p:nvSpPr>
        <p:spPr>
          <a:xfrm>
            <a:off x="971102" y="6231395"/>
            <a:ext cx="1400175" cy="29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"/>
              </a:lnSpc>
            </a:pPr>
            <a:r>
              <a:rPr lang="en-US" sz="855" dirty="0">
                <a:solidFill>
                  <a:srgbClr val="403C35"/>
                </a:solidFill>
                <a:latin typeface="Libre Baskerville Italics"/>
              </a:rPr>
              <a:t>Strategic Alliance for </a:t>
            </a:r>
          </a:p>
          <a:p>
            <a:pPr algn="ctr">
              <a:lnSpc>
                <a:spcPts val="1197"/>
              </a:lnSpc>
            </a:pPr>
            <a:r>
              <a:rPr lang="en-US" sz="855" dirty="0">
                <a:solidFill>
                  <a:srgbClr val="403C35"/>
                </a:solidFill>
                <a:latin typeface="Libre Baskerville Italics"/>
              </a:rPr>
              <a:t>Improved Mental Health</a:t>
            </a:r>
          </a:p>
        </p:txBody>
      </p:sp>
      <p:sp>
        <p:nvSpPr>
          <p:cNvPr id="89" name="Title 16">
            <a:extLst>
              <a:ext uri="{FF2B5EF4-FFF2-40B4-BE49-F238E27FC236}">
                <a16:creationId xmlns:a16="http://schemas.microsoft.com/office/drawing/2014/main" id="{5E20E72C-6AD9-4CB9-AC1A-AC997FADF65B}"/>
              </a:ext>
            </a:extLst>
          </p:cNvPr>
          <p:cNvSpPr txBox="1">
            <a:spLocks/>
          </p:cNvSpPr>
          <p:nvPr/>
        </p:nvSpPr>
        <p:spPr>
          <a:xfrm>
            <a:off x="1020465" y="6351896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Libre Baskerville Bold" panose="020B0604020202020204" charset="0"/>
              </a:rPr>
              <a:t>Conceptualizing Our Work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700A462-E2C9-4BF6-B172-69E5A7CFD8DB}"/>
              </a:ext>
            </a:extLst>
          </p:cNvPr>
          <p:cNvGrpSpPr/>
          <p:nvPr/>
        </p:nvGrpSpPr>
        <p:grpSpPr>
          <a:xfrm>
            <a:off x="1522071" y="4957373"/>
            <a:ext cx="1400175" cy="567949"/>
            <a:chOff x="1355036" y="4818200"/>
            <a:chExt cx="1400175" cy="567949"/>
          </a:xfrm>
        </p:grpSpPr>
        <p:grpSp>
          <p:nvGrpSpPr>
            <p:cNvPr id="91" name="Group 56">
              <a:extLst>
                <a:ext uri="{FF2B5EF4-FFF2-40B4-BE49-F238E27FC236}">
                  <a16:creationId xmlns:a16="http://schemas.microsoft.com/office/drawing/2014/main" id="{A274B32D-137E-499F-A079-19DE55AE99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8985" y="4818200"/>
              <a:ext cx="298471" cy="298471"/>
              <a:chOff x="0" y="0"/>
              <a:chExt cx="6350000" cy="6350000"/>
            </a:xfrm>
            <a:solidFill>
              <a:srgbClr val="EBBF44"/>
            </a:solidFill>
          </p:grpSpPr>
          <p:sp>
            <p:nvSpPr>
              <p:cNvPr id="93" name="Freeform 57">
                <a:extLst>
                  <a:ext uri="{FF2B5EF4-FFF2-40B4-BE49-F238E27FC236}">
                    <a16:creationId xmlns:a16="http://schemas.microsoft.com/office/drawing/2014/main" id="{7A0B2F00-C557-4518-BB64-B79ABC4FAC73}"/>
                  </a:ext>
                </a:extLst>
              </p:cNvPr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92" name="TextBox 51">
              <a:extLst>
                <a:ext uri="{FF2B5EF4-FFF2-40B4-BE49-F238E27FC236}">
                  <a16:creationId xmlns:a16="http://schemas.microsoft.com/office/drawing/2014/main" id="{0EA63CC2-12A0-4585-82A9-49DBD398AA93}"/>
                </a:ext>
              </a:extLst>
            </p:cNvPr>
            <p:cNvSpPr txBox="1"/>
            <p:nvPr/>
          </p:nvSpPr>
          <p:spPr>
            <a:xfrm>
              <a:off x="1355036" y="5242071"/>
              <a:ext cx="1400175" cy="144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7"/>
                </a:lnSpc>
              </a:pPr>
              <a:r>
                <a:rPr lang="en-US" sz="855" dirty="0">
                  <a:solidFill>
                    <a:srgbClr val="403C35"/>
                  </a:solidFill>
                  <a:latin typeface="Libre Baskerville Italics"/>
                </a:rPr>
                <a:t>MST </a:t>
              </a:r>
              <a:r>
                <a:rPr lang="en-US" sz="855" dirty="0" err="1">
                  <a:solidFill>
                    <a:srgbClr val="403C35"/>
                  </a:solidFill>
                  <a:latin typeface="Libre Baskerville Italics"/>
                </a:rPr>
                <a:t>rogram</a:t>
              </a:r>
              <a:endParaRPr lang="en-US" sz="855" dirty="0">
                <a:solidFill>
                  <a:srgbClr val="403C35"/>
                </a:solidFill>
                <a:latin typeface="Libre Baskerville Itali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4F4F0"/>
          </a:solidFill>
        </p:spPr>
      </p:sp>
      <p:sp>
        <p:nvSpPr>
          <p:cNvPr id="3" name="AutoShape 3"/>
          <p:cNvSpPr/>
          <p:nvPr/>
        </p:nvSpPr>
        <p:spPr>
          <a:xfrm>
            <a:off x="0" y="-45742"/>
            <a:ext cx="9753600" cy="7315200"/>
          </a:xfrm>
          <a:prstGeom prst="rect">
            <a:avLst/>
          </a:prstGeom>
          <a:solidFill>
            <a:srgbClr val="EBE8D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TextBox 23"/>
          <p:cNvSpPr txBox="1"/>
          <p:nvPr/>
        </p:nvSpPr>
        <p:spPr>
          <a:xfrm>
            <a:off x="4038600" y="347453"/>
            <a:ext cx="1641875" cy="757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RELATIONSHIPS</a:t>
            </a:r>
          </a:p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COMMUNICATION</a:t>
            </a:r>
          </a:p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COORDINATION</a:t>
            </a:r>
          </a:p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COMMUNITY SAFETY</a:t>
            </a:r>
          </a:p>
          <a:p>
            <a:pPr algn="ctr">
              <a:lnSpc>
                <a:spcPts val="1026"/>
              </a:lnSpc>
            </a:pPr>
            <a:r>
              <a:rPr lang="en-US" sz="733" spc="308" dirty="0">
                <a:solidFill>
                  <a:srgbClr val="403C35"/>
                </a:solidFill>
                <a:latin typeface="Lato Bold"/>
              </a:rPr>
              <a:t>PEOPLE’S DIGNITY</a:t>
            </a:r>
          </a:p>
          <a:p>
            <a:pPr algn="ctr">
              <a:lnSpc>
                <a:spcPts val="1026"/>
              </a:lnSpc>
            </a:pPr>
            <a:endParaRPr lang="en-US" sz="733" spc="308" dirty="0">
              <a:solidFill>
                <a:srgbClr val="403C35"/>
              </a:solidFill>
              <a:latin typeface="Lato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264319" y="395288"/>
            <a:ext cx="3959956" cy="28575"/>
            <a:chOff x="0" y="0"/>
            <a:chExt cx="87999016" cy="635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7999013" cy="635000"/>
            </a:xfrm>
            <a:custGeom>
              <a:avLst/>
              <a:gdLst/>
              <a:ahLst/>
              <a:cxnLst/>
              <a:rect l="l" t="t" r="r" b="b"/>
              <a:pathLst>
                <a:path w="87999013" h="635000">
                  <a:moveTo>
                    <a:pt x="0" y="0"/>
                  </a:moveTo>
                  <a:lnTo>
                    <a:pt x="87999013" y="0"/>
                  </a:lnTo>
                  <a:lnTo>
                    <a:pt x="8799901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403C35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484019" y="400050"/>
            <a:ext cx="3959956" cy="28575"/>
            <a:chOff x="0" y="0"/>
            <a:chExt cx="87999016" cy="635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7999013" cy="635000"/>
            </a:xfrm>
            <a:custGeom>
              <a:avLst/>
              <a:gdLst/>
              <a:ahLst/>
              <a:cxnLst/>
              <a:rect l="l" t="t" r="r" b="b"/>
              <a:pathLst>
                <a:path w="87999013" h="635000">
                  <a:moveTo>
                    <a:pt x="0" y="0"/>
                  </a:moveTo>
                  <a:lnTo>
                    <a:pt x="87999013" y="0"/>
                  </a:lnTo>
                  <a:lnTo>
                    <a:pt x="8799901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403C35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71462" y="6934200"/>
            <a:ext cx="9172619" cy="28575"/>
            <a:chOff x="0" y="0"/>
            <a:chExt cx="203835984" cy="635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3835980" cy="635000"/>
            </a:xfrm>
            <a:custGeom>
              <a:avLst/>
              <a:gdLst/>
              <a:ahLst/>
              <a:cxnLst/>
              <a:rect l="l" t="t" r="r" b="b"/>
              <a:pathLst>
                <a:path w="203835980" h="635000">
                  <a:moveTo>
                    <a:pt x="0" y="0"/>
                  </a:moveTo>
                  <a:lnTo>
                    <a:pt x="203835980" y="0"/>
                  </a:lnTo>
                  <a:lnTo>
                    <a:pt x="203835980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403C35"/>
            </a:solidFill>
          </p:spPr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74D6347-8AD7-4B76-8813-51B4DE6E6570}"/>
              </a:ext>
            </a:extLst>
          </p:cNvPr>
          <p:cNvSpPr txBox="1"/>
          <p:nvPr/>
        </p:nvSpPr>
        <p:spPr>
          <a:xfrm>
            <a:off x="309519" y="5597604"/>
            <a:ext cx="913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2">
                    <a:lumMod val="50000"/>
                    <a:alpha val="47000"/>
                  </a:schemeClr>
                </a:solidFill>
                <a:latin typeface="Libre Baskerville Bold" panose="020B0604020202020204" charset="0"/>
              </a:rPr>
              <a:t>TRAUMA</a:t>
            </a:r>
            <a:endParaRPr lang="en-US" sz="8800" dirty="0">
              <a:solidFill>
                <a:schemeClr val="accent2">
                  <a:lumMod val="50000"/>
                  <a:alpha val="47000"/>
                </a:schemeClr>
              </a:solidFill>
              <a:latin typeface="Libre Baskerville Bold" panose="020B0604020202020204" charset="0"/>
            </a:endParaRPr>
          </a:p>
        </p:txBody>
      </p:sp>
      <p:grpSp>
        <p:nvGrpSpPr>
          <p:cNvPr id="86" name="Group 5">
            <a:extLst>
              <a:ext uri="{FF2B5EF4-FFF2-40B4-BE49-F238E27FC236}">
                <a16:creationId xmlns:a16="http://schemas.microsoft.com/office/drawing/2014/main" id="{C541643F-6457-4543-A938-F54FD1C61C2E}"/>
              </a:ext>
            </a:extLst>
          </p:cNvPr>
          <p:cNvGrpSpPr>
            <a:grpSpLocks noChangeAspect="1"/>
          </p:cNvGrpSpPr>
          <p:nvPr/>
        </p:nvGrpSpPr>
        <p:grpSpPr>
          <a:xfrm>
            <a:off x="2666985" y="2819400"/>
            <a:ext cx="3657615" cy="3657600"/>
            <a:chOff x="0" y="0"/>
            <a:chExt cx="6350000" cy="6350000"/>
          </a:xfrm>
          <a:solidFill>
            <a:schemeClr val="accent5">
              <a:lumMod val="75000"/>
              <a:alpha val="68000"/>
            </a:schemeClr>
          </a:solidFill>
        </p:grpSpPr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25E0A877-010E-4E17-B7EA-8288DA73EE2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238320" y="1676400"/>
            <a:ext cx="3657615" cy="3657600"/>
            <a:chOff x="0" y="0"/>
            <a:chExt cx="6350000" cy="6350000"/>
          </a:xfrm>
          <a:solidFill>
            <a:srgbClr val="E57F60">
              <a:alpha val="80000"/>
            </a:srgbClr>
          </a:solidFill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969443" y="1063870"/>
            <a:ext cx="3657612" cy="3657600"/>
            <a:chOff x="0" y="0"/>
            <a:chExt cx="6350000" cy="6350000"/>
          </a:xfrm>
          <a:solidFill>
            <a:schemeClr val="accent3">
              <a:lumMod val="75000"/>
              <a:alpha val="81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88" name="Group 5">
            <a:extLst>
              <a:ext uri="{FF2B5EF4-FFF2-40B4-BE49-F238E27FC236}">
                <a16:creationId xmlns:a16="http://schemas.microsoft.com/office/drawing/2014/main" id="{8F34D604-4238-44E8-A162-3197B1210C80}"/>
              </a:ext>
            </a:extLst>
          </p:cNvPr>
          <p:cNvGrpSpPr>
            <a:grpSpLocks noChangeAspect="1"/>
          </p:cNvGrpSpPr>
          <p:nvPr/>
        </p:nvGrpSpPr>
        <p:grpSpPr>
          <a:xfrm>
            <a:off x="3581400" y="2590800"/>
            <a:ext cx="3657615" cy="3657600"/>
            <a:chOff x="0" y="0"/>
            <a:chExt cx="6350000" cy="6350000"/>
          </a:xfrm>
          <a:solidFill>
            <a:srgbClr val="EBBF44">
              <a:alpha val="65000"/>
            </a:srgbClr>
          </a:solidFill>
        </p:grpSpPr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3A425653-6CB2-4F27-BF19-2FDEED7165DE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2" name="TextBox 17">
            <a:extLst>
              <a:ext uri="{FF2B5EF4-FFF2-40B4-BE49-F238E27FC236}">
                <a16:creationId xmlns:a16="http://schemas.microsoft.com/office/drawing/2014/main" id="{B99F0D80-AD31-4FB7-8208-041664C9F317}"/>
              </a:ext>
            </a:extLst>
          </p:cNvPr>
          <p:cNvSpPr txBox="1"/>
          <p:nvPr/>
        </p:nvSpPr>
        <p:spPr>
          <a:xfrm>
            <a:off x="1447800" y="5028110"/>
            <a:ext cx="1381125" cy="36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ato Bold" panose="020B0604020202020204" charset="0"/>
              </a:rPr>
              <a:t>SUBSTANCE </a:t>
            </a:r>
          </a:p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ato Bold" panose="020B0604020202020204" charset="0"/>
              </a:rPr>
              <a:t>ABUSE</a:t>
            </a:r>
          </a:p>
        </p:txBody>
      </p:sp>
      <p:sp>
        <p:nvSpPr>
          <p:cNvPr id="94" name="TextBox 17">
            <a:extLst>
              <a:ext uri="{FF2B5EF4-FFF2-40B4-BE49-F238E27FC236}">
                <a16:creationId xmlns:a16="http://schemas.microsoft.com/office/drawing/2014/main" id="{9E643163-E8DB-4FFD-9988-3711FC5797AC}"/>
              </a:ext>
            </a:extLst>
          </p:cNvPr>
          <p:cNvSpPr txBox="1"/>
          <p:nvPr/>
        </p:nvSpPr>
        <p:spPr>
          <a:xfrm>
            <a:off x="6851681" y="5105400"/>
            <a:ext cx="1835119" cy="361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ato Bold" panose="020B0604020202020204" charset="0"/>
              </a:rPr>
              <a:t>BEAHVIORAL</a:t>
            </a:r>
          </a:p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ato Bold" panose="020B0604020202020204" charset="0"/>
              </a:rPr>
              <a:t>HEALTH</a:t>
            </a:r>
          </a:p>
        </p:txBody>
      </p:sp>
      <p:sp>
        <p:nvSpPr>
          <p:cNvPr id="93" name="TextBox 17">
            <a:extLst>
              <a:ext uri="{FF2B5EF4-FFF2-40B4-BE49-F238E27FC236}">
                <a16:creationId xmlns:a16="http://schemas.microsoft.com/office/drawing/2014/main" id="{5A93AD1F-90E3-4410-BF66-F641EDD94B6C}"/>
              </a:ext>
            </a:extLst>
          </p:cNvPr>
          <p:cNvSpPr txBox="1"/>
          <p:nvPr/>
        </p:nvSpPr>
        <p:spPr>
          <a:xfrm>
            <a:off x="7493627" y="2739473"/>
            <a:ext cx="1188439" cy="540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ato Bold" panose="020B0604020202020204" charset="0"/>
              </a:rPr>
              <a:t>CRIMINAL </a:t>
            </a:r>
          </a:p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ato Bold" panose="020B0604020202020204" charset="0"/>
              </a:rPr>
              <a:t>JUSTICE </a:t>
            </a:r>
          </a:p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ato Bold" panose="020B0604020202020204" charset="0"/>
              </a:rPr>
              <a:t>INVOLVED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8200" y="2825481"/>
            <a:ext cx="138112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ato Bold" panose="020B0604020202020204" charset="0"/>
              </a:rPr>
              <a:t>HOUSING AFFORABILITY/</a:t>
            </a:r>
          </a:p>
          <a:p>
            <a:pPr algn="ctr">
              <a:lnSpc>
                <a:spcPts val="1394"/>
              </a:lnSpc>
            </a:pPr>
            <a:r>
              <a:rPr lang="en-US" sz="1408" dirty="0">
                <a:solidFill>
                  <a:srgbClr val="403C35"/>
                </a:solidFill>
                <a:latin typeface="Lato Bold" panose="020B0604020202020204" charset="0"/>
              </a:rPr>
              <a:t>HOMELESSNESS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53000" y="1676400"/>
            <a:ext cx="2212091" cy="75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3C35"/>
                </a:solidFill>
                <a:latin typeface="Libre Baskerville Bold"/>
              </a:rPr>
              <a:t>Criminal Justice </a:t>
            </a:r>
          </a:p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3C35"/>
                </a:solidFill>
                <a:latin typeface="Libre Baskerville Bold"/>
              </a:rPr>
              <a:t>Coordinating </a:t>
            </a:r>
          </a:p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3C35"/>
                </a:solidFill>
                <a:latin typeface="Libre Baskerville Bold"/>
              </a:rPr>
              <a:t>Council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80D38DF-60E4-4C89-92BC-3F4888EFB770}"/>
              </a:ext>
            </a:extLst>
          </p:cNvPr>
          <p:cNvSpPr/>
          <p:nvPr/>
        </p:nvSpPr>
        <p:spPr>
          <a:xfrm>
            <a:off x="3890410" y="2531557"/>
            <a:ext cx="2450103" cy="2437518"/>
          </a:xfrm>
          <a:prstGeom prst="ellipse">
            <a:avLst/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 Bold" panose="020B0604020202020204" charset="0"/>
              </a:rPr>
              <a:t>PEOPLE</a:t>
            </a:r>
          </a:p>
          <a:p>
            <a:pPr algn="ctr"/>
            <a:r>
              <a:rPr lang="en-US" sz="1400" dirty="0">
                <a:latin typeface="Lato Bold" panose="020B0604020202020204" charset="0"/>
              </a:rPr>
              <a:t>DEFENDANTS</a:t>
            </a:r>
          </a:p>
          <a:p>
            <a:pPr algn="ctr"/>
            <a:r>
              <a:rPr lang="en-US" sz="1400" dirty="0">
                <a:latin typeface="Lato Bold" panose="020B0604020202020204" charset="0"/>
              </a:rPr>
              <a:t>VICTIMS</a:t>
            </a:r>
          </a:p>
          <a:p>
            <a:pPr algn="ctr"/>
            <a:r>
              <a:rPr lang="en-US" sz="1400" dirty="0">
                <a:latin typeface="Lato Bold" panose="020B0604020202020204" charset="0"/>
              </a:rPr>
              <a:t>FIRST RESPONDERS &amp; PROVIDERS</a:t>
            </a:r>
          </a:p>
        </p:txBody>
      </p:sp>
      <p:sp>
        <p:nvSpPr>
          <p:cNvPr id="30" name="Title 16">
            <a:extLst>
              <a:ext uri="{FF2B5EF4-FFF2-40B4-BE49-F238E27FC236}">
                <a16:creationId xmlns:a16="http://schemas.microsoft.com/office/drawing/2014/main" id="{104BC7DE-3D2F-459C-8D1F-B113F7814950}"/>
              </a:ext>
            </a:extLst>
          </p:cNvPr>
          <p:cNvSpPr txBox="1">
            <a:spLocks/>
          </p:cNvSpPr>
          <p:nvPr/>
        </p:nvSpPr>
        <p:spPr>
          <a:xfrm>
            <a:off x="1000661" y="6477000"/>
            <a:ext cx="8229600" cy="54707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Libre Baskerville Bold" panose="020B0604020202020204" charset="0"/>
              </a:rPr>
              <a:t>Conceptualizing Our Work</a:t>
            </a:r>
          </a:p>
        </p:txBody>
      </p:sp>
    </p:spTree>
    <p:extLst>
      <p:ext uri="{BB962C8B-B14F-4D97-AF65-F5344CB8AC3E}">
        <p14:creationId xmlns:p14="http://schemas.microsoft.com/office/powerpoint/2010/main" val="169043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72AA60C-40B6-43D8-AEC7-FCC136F2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Libre Baskerville Bold" panose="020B0604020202020204" charset="0"/>
              </a:rPr>
              <a:t>Conceptualizing Our 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D69035-73B4-4188-915E-F6EFA9BEE1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-5715000" y="949246"/>
            <a:ext cx="5097780" cy="570292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88A715-75F5-4714-BDEA-D723E7043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7730" y="937816"/>
            <a:ext cx="7772400" cy="639762"/>
          </a:xfrm>
        </p:spPr>
        <p:txBody>
          <a:bodyPr>
            <a:normAutofit/>
          </a:bodyPr>
          <a:lstStyle/>
          <a:p>
            <a:r>
              <a:rPr lang="en-US" dirty="0"/>
              <a:t>SIM-Sequential Intercept Mapping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E790F-8B92-41D0-9EE6-24D64CB7E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33" y="2373709"/>
            <a:ext cx="7193367" cy="25717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7B4857-6754-43DC-8D2F-37F0980B8C61}"/>
              </a:ext>
            </a:extLst>
          </p:cNvPr>
          <p:cNvSpPr/>
          <p:nvPr/>
        </p:nvSpPr>
        <p:spPr>
          <a:xfrm>
            <a:off x="1295400" y="4785518"/>
            <a:ext cx="8153399" cy="63976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Just Response Teams—improving response for people harmed by crime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520664-D3AF-43D6-A976-A3DDE7A9D089}"/>
              </a:ext>
            </a:extLst>
          </p:cNvPr>
          <p:cNvSpPr/>
          <p:nvPr/>
        </p:nvSpPr>
        <p:spPr>
          <a:xfrm>
            <a:off x="304800" y="2350293"/>
            <a:ext cx="9144000" cy="503238"/>
          </a:xfrm>
          <a:prstGeom prst="roundRect">
            <a:avLst/>
          </a:prstGeom>
          <a:solidFill>
            <a:srgbClr val="E57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Behavioral Health + Substance Intervention </a:t>
            </a:r>
          </a:p>
          <a:p>
            <a:pPr algn="ctr"/>
            <a:r>
              <a:rPr lang="en-US" sz="2000" b="1" dirty="0"/>
              <a:t>Teams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B216A1-0191-44AC-85B0-179FF55868D7}"/>
              </a:ext>
            </a:extLst>
          </p:cNvPr>
          <p:cNvSpPr/>
          <p:nvPr/>
        </p:nvSpPr>
        <p:spPr>
          <a:xfrm>
            <a:off x="304800" y="2385139"/>
            <a:ext cx="1264833" cy="3040141"/>
          </a:xfrm>
          <a:prstGeom prst="roundRect">
            <a:avLst/>
          </a:prstGeom>
          <a:solidFill>
            <a:srgbClr val="E57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TRAUMA</a:t>
            </a:r>
          </a:p>
          <a:p>
            <a:pPr algn="ctr"/>
            <a:r>
              <a:rPr lang="en-US" sz="1600" b="1" dirty="0"/>
              <a:t>=</a:t>
            </a:r>
          </a:p>
          <a:p>
            <a:pPr algn="ctr"/>
            <a:r>
              <a:rPr lang="en-US" sz="1400" b="1" dirty="0"/>
              <a:t>Behavioral Health Intervention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695E930-D8BD-42B6-87CA-0E88BBF765F7}"/>
              </a:ext>
            </a:extLst>
          </p:cNvPr>
          <p:cNvSpPr/>
          <p:nvPr/>
        </p:nvSpPr>
        <p:spPr>
          <a:xfrm>
            <a:off x="457200" y="5460126"/>
            <a:ext cx="8919210" cy="426242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E8F96A-A8FF-423D-9A3A-6599499E9379}"/>
              </a:ext>
            </a:extLst>
          </p:cNvPr>
          <p:cNvSpPr/>
          <p:nvPr/>
        </p:nvSpPr>
        <p:spPr>
          <a:xfrm>
            <a:off x="1040130" y="1905479"/>
            <a:ext cx="7467600" cy="3805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LEADERS-EXECUTIVE &amp; ADVISORY BOARDS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B699D6-3A05-4AF1-93FC-B9C07AD59733}"/>
              </a:ext>
            </a:extLst>
          </p:cNvPr>
          <p:cNvSpPr/>
          <p:nvPr/>
        </p:nvSpPr>
        <p:spPr>
          <a:xfrm>
            <a:off x="8763000" y="2350293"/>
            <a:ext cx="685799" cy="3074987"/>
          </a:xfrm>
          <a:prstGeom prst="roundRect">
            <a:avLst/>
          </a:prstGeom>
          <a:solidFill>
            <a:srgbClr val="EBBF4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Behavioral Health Follow Up</a:t>
            </a:r>
          </a:p>
        </p:txBody>
      </p:sp>
    </p:spTree>
    <p:extLst>
      <p:ext uri="{BB962C8B-B14F-4D97-AF65-F5344CB8AC3E}">
        <p14:creationId xmlns:p14="http://schemas.microsoft.com/office/powerpoint/2010/main" val="388839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0CD9C2D1DE54B82C371D3B48E9118" ma:contentTypeVersion="2" ma:contentTypeDescription="Create a new document." ma:contentTypeScope="" ma:versionID="1fb4d0e7852e14b4ee46a436d9df0f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b47524e02fe9a087938f944db7d84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CA1D44-BB58-426F-A1E2-43499BF8E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7CE17A-DC4D-4CAD-AAD0-DFCBB0416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99CD5-4FD3-41EA-A092-F5B429DD7452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860</Words>
  <Application>Microsoft Office PowerPoint</Application>
  <PresentationFormat>Custom</PresentationFormat>
  <Paragraphs>148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Criminal Justice Coordinating Council (my early concepts) </vt:lpstr>
      <vt:lpstr>ABOUT ME</vt:lpstr>
      <vt:lpstr>TODAY</vt:lpstr>
      <vt:lpstr>Planning Meeting Review</vt:lpstr>
      <vt:lpstr>Planning Meeting Review Positives &amp; Disappointments quoted from the Report</vt:lpstr>
      <vt:lpstr>Draft Guiding Principles:</vt:lpstr>
      <vt:lpstr>PowerPoint Presentation</vt:lpstr>
      <vt:lpstr>PowerPoint Presentation</vt:lpstr>
      <vt:lpstr>Conceptualizing Our Work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Circles Healthy Lifestyle Mind Map</dc:title>
  <dc:creator>Jenny Daniel</dc:creator>
  <cp:lastModifiedBy>Jenny Daniel</cp:lastModifiedBy>
  <cp:revision>7</cp:revision>
  <dcterms:created xsi:type="dcterms:W3CDTF">2006-08-16T00:00:00Z</dcterms:created>
  <dcterms:modified xsi:type="dcterms:W3CDTF">2021-08-03T21:15:46Z</dcterms:modified>
  <dc:identifier>DAEkH91ad4s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0x0101002060CD9C2D1DE54B82C371D3B48E9118</vt:lpwstr>
  </property>
</Properties>
</file>